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997"/>
    <a:srgbClr val="2A00FE"/>
    <a:srgbClr val="3B397F"/>
    <a:srgbClr val="5721AF"/>
    <a:srgbClr val="15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image" Target="../media/image58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74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12" Type="http://schemas.openxmlformats.org/officeDocument/2006/relationships/image" Target="../media/image73.wmf"/><Relationship Id="rId17" Type="http://schemas.openxmlformats.org/officeDocument/2006/relationships/image" Target="../media/image78.wmf"/><Relationship Id="rId2" Type="http://schemas.openxmlformats.org/officeDocument/2006/relationships/image" Target="../media/image63.wmf"/><Relationship Id="rId16" Type="http://schemas.openxmlformats.org/officeDocument/2006/relationships/image" Target="../media/image77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11" Type="http://schemas.openxmlformats.org/officeDocument/2006/relationships/image" Target="../media/image72.wmf"/><Relationship Id="rId5" Type="http://schemas.openxmlformats.org/officeDocument/2006/relationships/image" Target="../media/image66.wmf"/><Relationship Id="rId15" Type="http://schemas.openxmlformats.org/officeDocument/2006/relationships/image" Target="../media/image76.wmf"/><Relationship Id="rId10" Type="http://schemas.openxmlformats.org/officeDocument/2006/relationships/image" Target="../media/image71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Relationship Id="rId14" Type="http://schemas.openxmlformats.org/officeDocument/2006/relationships/image" Target="../media/image75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77.wmf"/><Relationship Id="rId18" Type="http://schemas.openxmlformats.org/officeDocument/2006/relationships/image" Target="../media/image86.wmf"/><Relationship Id="rId3" Type="http://schemas.openxmlformats.org/officeDocument/2006/relationships/image" Target="../media/image80.wmf"/><Relationship Id="rId7" Type="http://schemas.openxmlformats.org/officeDocument/2006/relationships/image" Target="../media/image68.wmf"/><Relationship Id="rId12" Type="http://schemas.openxmlformats.org/officeDocument/2006/relationships/image" Target="../media/image76.wmf"/><Relationship Id="rId17" Type="http://schemas.openxmlformats.org/officeDocument/2006/relationships/image" Target="../media/image85.wmf"/><Relationship Id="rId2" Type="http://schemas.openxmlformats.org/officeDocument/2006/relationships/image" Target="../media/image79.wmf"/><Relationship Id="rId16" Type="http://schemas.openxmlformats.org/officeDocument/2006/relationships/image" Target="../media/image84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11" Type="http://schemas.openxmlformats.org/officeDocument/2006/relationships/image" Target="../media/image81.wmf"/><Relationship Id="rId5" Type="http://schemas.openxmlformats.org/officeDocument/2006/relationships/image" Target="../media/image66.wmf"/><Relationship Id="rId15" Type="http://schemas.openxmlformats.org/officeDocument/2006/relationships/image" Target="../media/image83.wmf"/><Relationship Id="rId10" Type="http://schemas.openxmlformats.org/officeDocument/2006/relationships/image" Target="../media/image71.wmf"/><Relationship Id="rId19" Type="http://schemas.openxmlformats.org/officeDocument/2006/relationships/image" Target="../media/image87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Relationship Id="rId14" Type="http://schemas.openxmlformats.org/officeDocument/2006/relationships/image" Target="../media/image82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image" Target="../media/image96.wmf"/><Relationship Id="rId3" Type="http://schemas.openxmlformats.org/officeDocument/2006/relationships/image" Target="../media/image76.wmf"/><Relationship Id="rId7" Type="http://schemas.openxmlformats.org/officeDocument/2006/relationships/image" Target="../media/image91.wmf"/><Relationship Id="rId12" Type="http://schemas.openxmlformats.org/officeDocument/2006/relationships/image" Target="../media/image95.wmf"/><Relationship Id="rId2" Type="http://schemas.openxmlformats.org/officeDocument/2006/relationships/image" Target="../media/image89.wmf"/><Relationship Id="rId1" Type="http://schemas.openxmlformats.org/officeDocument/2006/relationships/image" Target="../media/image71.wmf"/><Relationship Id="rId6" Type="http://schemas.openxmlformats.org/officeDocument/2006/relationships/image" Target="../media/image83.wmf"/><Relationship Id="rId11" Type="http://schemas.openxmlformats.org/officeDocument/2006/relationships/image" Target="../media/image94.wmf"/><Relationship Id="rId5" Type="http://schemas.openxmlformats.org/officeDocument/2006/relationships/image" Target="../media/image90.wmf"/><Relationship Id="rId10" Type="http://schemas.openxmlformats.org/officeDocument/2006/relationships/image" Target="../media/image87.wmf"/><Relationship Id="rId4" Type="http://schemas.openxmlformats.org/officeDocument/2006/relationships/image" Target="../media/image77.wmf"/><Relationship Id="rId9" Type="http://schemas.openxmlformats.org/officeDocument/2006/relationships/image" Target="../media/image93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image" Target="../media/image108.wmf"/><Relationship Id="rId7" Type="http://schemas.openxmlformats.org/officeDocument/2006/relationships/image" Target="../media/image112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109.wmf"/><Relationship Id="rId9" Type="http://schemas.openxmlformats.org/officeDocument/2006/relationships/image" Target="../media/image11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6.wmf"/><Relationship Id="rId1" Type="http://schemas.openxmlformats.org/officeDocument/2006/relationships/image" Target="../media/image18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16.wmf"/><Relationship Id="rId1" Type="http://schemas.openxmlformats.org/officeDocument/2006/relationships/image" Target="../media/image28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5EAF-693A-4BF7-9768-337168C25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E0926-6A82-472F-A7B8-4C688768E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93E8F-4F5D-4219-AB56-800508C6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39AEF-5CFD-4654-B71C-742973CB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7657E-EF3A-4048-A43C-37328A43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33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E629-D901-46BA-840F-DD7F65C7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06D1E-6D70-49EA-ADC2-3B4665F95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50D0F-E71C-4E48-ABDE-86D94FE8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830FC-6D8F-430C-B091-669E4B8E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B836D-AD3C-4D35-9D9C-AD0AA1DA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91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BF098-A797-4259-8B2A-D42F85376F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AF739-C84B-4ABF-805E-35B338B44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404C1-400F-4AEE-B94F-B1F0A94C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9CEAD-D201-4B6C-B498-3CEBA3B65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4CE2-39E2-4FA5-8BF1-A3798DD7C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80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3661-7D4F-4E0A-8EB8-1A9D06AF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61601-4FF4-4940-B65C-15185B10A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53F17-1377-4F19-9C69-13B3FD6A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5BE55-5F65-45CC-A02A-782C6E75F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1EA4-5E7D-41B3-82E9-3ED4F486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34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D352-6187-43F3-AB3B-47FD539E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210E5-F19A-4EDD-9F91-5B2E65F0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3B5B7-560C-46F8-BEFD-40B569D4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86BD-4D37-49F9-B42C-D754CBFE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E7746-4049-4D1B-A207-104EDBBF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0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6E22-931A-47C9-AA5E-5E42E8CF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55E5B-23B1-49FC-880F-254EC174D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DE95D-F6DB-46AE-A929-409D0B658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A75F2-100B-41EA-B1F6-53D67FEC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D7E78-5E20-48C6-BF12-BBC044BB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0F4D3-1B76-4319-89B6-44B2A778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41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B825-E94A-4F6B-A79B-5B926367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8DF2-BCC0-433A-BD10-0E7FB06C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A5EF2-72C7-4EF7-9E71-027916F6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00BE9-7AAB-4C11-BFAB-036F69820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9AFF03-A546-435E-B8F7-9D07971A6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6AF8E7-E2B0-43E8-BA11-24FE72738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C9B5E9-FC44-4EBC-9302-4738CC8D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FF0D6A-24F5-46D2-8EA4-70047A41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3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E0F9-B16D-478D-BA8D-30C787B5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67BB5-16BB-4768-9E02-5E68C953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D9C16-1094-4D5E-AA0A-8DD9368C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92B45-82C2-4051-9824-C297E36F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4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8AE4F1-3296-40ED-B994-930D18E4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F648D9-FE91-497F-B438-F674DFF6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230E8-5419-4FB7-82C8-267493C7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80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D5986-03A6-43D8-BA02-2F03FF36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2A7F7-BCBE-4603-A043-05E884D15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167C6-C454-413C-A415-CDED01CAA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77C56-9747-4E32-AA49-9727EFD15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110EA-1D82-4A09-AAA0-B86B0A66D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C6FD7-72B0-4221-84CF-652E6628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50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8F48-439B-4377-A677-501CF61F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A21BDE-6D50-4550-B2D6-92B5D0A44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C940E-0C95-4752-92D1-726A0FAC4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32AF2-5C6D-4317-964A-5A6EBE9C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88A1D-0A5D-4FC8-901A-6BB0DABA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EA0A0-D638-47D0-83F3-398E30ED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56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7D3D2-D207-4C4E-AACD-EE486BC8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313BA-2D6E-4EB8-8D61-26C93455D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20DD0-BFE4-41C6-9C56-F27853951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056F8-D5B1-489B-8C2B-27BA6014DA76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4109C-EFC8-48F7-B0D5-4AADB9BD2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4F08C-9564-4BBF-BAC2-06FC95D98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86E3F-A9FF-4543-82B3-873625E29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2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8.wmf"/><Relationship Id="rId3" Type="http://schemas.openxmlformats.org/officeDocument/2006/relationships/oleObject" Target="../embeddings/oleObject26.bin"/><Relationship Id="rId7" Type="http://schemas.openxmlformats.org/officeDocument/2006/relationships/image" Target="../media/image39.gi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34.wmf"/><Relationship Id="rId9" Type="http://schemas.openxmlformats.org/officeDocument/2006/relationships/image" Target="../media/image3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43.wmf"/><Relationship Id="rId3" Type="http://schemas.openxmlformats.org/officeDocument/2006/relationships/oleObject" Target="../embeddings/oleObject31.bin"/><Relationship Id="rId7" Type="http://schemas.openxmlformats.org/officeDocument/2006/relationships/image" Target="../media/image39.gif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wmf"/><Relationship Id="rId11" Type="http://schemas.openxmlformats.org/officeDocument/2006/relationships/image" Target="../media/image42.wmf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40.wmf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9.gif"/><Relationship Id="rId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43.bin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5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56.wmf"/><Relationship Id="rId3" Type="http://schemas.openxmlformats.org/officeDocument/2006/relationships/oleObject" Target="../embeddings/oleObject44.bin"/><Relationship Id="rId7" Type="http://schemas.openxmlformats.org/officeDocument/2006/relationships/image" Target="../media/image59.gi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5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50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3.wmf"/><Relationship Id="rId11" Type="http://schemas.openxmlformats.org/officeDocument/2006/relationships/image" Target="../media/image55.wmf"/><Relationship Id="rId5" Type="http://schemas.openxmlformats.org/officeDocument/2006/relationships/oleObject" Target="../embeddings/oleObject45.bin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52.wmf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4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wmf"/><Relationship Id="rId18" Type="http://schemas.openxmlformats.org/officeDocument/2006/relationships/oleObject" Target="../embeddings/oleObject59.bin"/><Relationship Id="rId26" Type="http://schemas.openxmlformats.org/officeDocument/2006/relationships/image" Target="../media/image71.wmf"/><Relationship Id="rId39" Type="http://schemas.openxmlformats.org/officeDocument/2006/relationships/oleObject" Target="../embeddings/oleObject70.bin"/><Relationship Id="rId21" Type="http://schemas.openxmlformats.org/officeDocument/2006/relationships/oleObject" Target="../embeddings/oleObject61.bin"/><Relationship Id="rId34" Type="http://schemas.openxmlformats.org/officeDocument/2006/relationships/image" Target="../media/image75.wmf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55.bin"/><Relationship Id="rId17" Type="http://schemas.openxmlformats.org/officeDocument/2006/relationships/oleObject" Target="../embeddings/oleObject58.bin"/><Relationship Id="rId25" Type="http://schemas.openxmlformats.org/officeDocument/2006/relationships/oleObject" Target="../embeddings/oleObject63.bin"/><Relationship Id="rId33" Type="http://schemas.openxmlformats.org/officeDocument/2006/relationships/oleObject" Target="../embeddings/oleObject67.bin"/><Relationship Id="rId38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7.bin"/><Relationship Id="rId20" Type="http://schemas.openxmlformats.org/officeDocument/2006/relationships/image" Target="../media/image68.wmf"/><Relationship Id="rId29" Type="http://schemas.openxmlformats.org/officeDocument/2006/relationships/oleObject" Target="../embeddings/oleObject65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65.wmf"/><Relationship Id="rId24" Type="http://schemas.openxmlformats.org/officeDocument/2006/relationships/image" Target="../media/image70.wmf"/><Relationship Id="rId32" Type="http://schemas.openxmlformats.org/officeDocument/2006/relationships/image" Target="../media/image74.wmf"/><Relationship Id="rId37" Type="http://schemas.openxmlformats.org/officeDocument/2006/relationships/oleObject" Target="../embeddings/oleObject69.bin"/><Relationship Id="rId40" Type="http://schemas.openxmlformats.org/officeDocument/2006/relationships/image" Target="../media/image78.wmf"/><Relationship Id="rId5" Type="http://schemas.openxmlformats.org/officeDocument/2006/relationships/image" Target="../media/image62.wmf"/><Relationship Id="rId15" Type="http://schemas.openxmlformats.org/officeDocument/2006/relationships/image" Target="../media/image67.wmf"/><Relationship Id="rId23" Type="http://schemas.openxmlformats.org/officeDocument/2006/relationships/oleObject" Target="../embeddings/oleObject62.bin"/><Relationship Id="rId28" Type="http://schemas.openxmlformats.org/officeDocument/2006/relationships/image" Target="../media/image72.wmf"/><Relationship Id="rId36" Type="http://schemas.openxmlformats.org/officeDocument/2006/relationships/image" Target="../media/image76.wmf"/><Relationship Id="rId10" Type="http://schemas.openxmlformats.org/officeDocument/2006/relationships/oleObject" Target="../embeddings/oleObject54.bin"/><Relationship Id="rId19" Type="http://schemas.openxmlformats.org/officeDocument/2006/relationships/oleObject" Target="../embeddings/oleObject60.bin"/><Relationship Id="rId31" Type="http://schemas.openxmlformats.org/officeDocument/2006/relationships/oleObject" Target="../embeddings/oleObject66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56.bin"/><Relationship Id="rId22" Type="http://schemas.openxmlformats.org/officeDocument/2006/relationships/image" Target="../media/image69.wmf"/><Relationship Id="rId27" Type="http://schemas.openxmlformats.org/officeDocument/2006/relationships/oleObject" Target="../embeddings/oleObject64.bin"/><Relationship Id="rId30" Type="http://schemas.openxmlformats.org/officeDocument/2006/relationships/image" Target="../media/image73.wmf"/><Relationship Id="rId35" Type="http://schemas.openxmlformats.org/officeDocument/2006/relationships/oleObject" Target="../embeddings/oleObject68.bin"/><Relationship Id="rId8" Type="http://schemas.openxmlformats.org/officeDocument/2006/relationships/oleObject" Target="../embeddings/oleObject53.bin"/><Relationship Id="rId3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wmf"/><Relationship Id="rId18" Type="http://schemas.openxmlformats.org/officeDocument/2006/relationships/oleObject" Target="../embeddings/oleObject79.bin"/><Relationship Id="rId26" Type="http://schemas.openxmlformats.org/officeDocument/2006/relationships/image" Target="../media/image71.wmf"/><Relationship Id="rId39" Type="http://schemas.openxmlformats.org/officeDocument/2006/relationships/oleObject" Target="../embeddings/oleObject90.bin"/><Relationship Id="rId21" Type="http://schemas.openxmlformats.org/officeDocument/2006/relationships/oleObject" Target="../embeddings/oleObject81.bin"/><Relationship Id="rId34" Type="http://schemas.openxmlformats.org/officeDocument/2006/relationships/image" Target="../media/image82.wmf"/><Relationship Id="rId42" Type="http://schemas.openxmlformats.org/officeDocument/2006/relationships/image" Target="../media/image86.wmf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7.bin"/><Relationship Id="rId20" Type="http://schemas.openxmlformats.org/officeDocument/2006/relationships/image" Target="../media/image68.wmf"/><Relationship Id="rId29" Type="http://schemas.openxmlformats.org/officeDocument/2006/relationships/oleObject" Target="../embeddings/oleObject85.bin"/><Relationship Id="rId41" Type="http://schemas.openxmlformats.org/officeDocument/2006/relationships/oleObject" Target="../embeddings/oleObject91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65.wmf"/><Relationship Id="rId24" Type="http://schemas.openxmlformats.org/officeDocument/2006/relationships/image" Target="../media/image70.wmf"/><Relationship Id="rId32" Type="http://schemas.openxmlformats.org/officeDocument/2006/relationships/image" Target="../media/image77.wmf"/><Relationship Id="rId37" Type="http://schemas.openxmlformats.org/officeDocument/2006/relationships/oleObject" Target="../embeddings/oleObject89.bin"/><Relationship Id="rId40" Type="http://schemas.openxmlformats.org/officeDocument/2006/relationships/image" Target="../media/image85.wmf"/><Relationship Id="rId5" Type="http://schemas.openxmlformats.org/officeDocument/2006/relationships/image" Target="../media/image62.wmf"/><Relationship Id="rId15" Type="http://schemas.openxmlformats.org/officeDocument/2006/relationships/image" Target="../media/image67.wmf"/><Relationship Id="rId23" Type="http://schemas.openxmlformats.org/officeDocument/2006/relationships/oleObject" Target="../embeddings/oleObject82.bin"/><Relationship Id="rId28" Type="http://schemas.openxmlformats.org/officeDocument/2006/relationships/image" Target="../media/image81.wmf"/><Relationship Id="rId36" Type="http://schemas.openxmlformats.org/officeDocument/2006/relationships/image" Target="../media/image83.wmf"/><Relationship Id="rId10" Type="http://schemas.openxmlformats.org/officeDocument/2006/relationships/oleObject" Target="../embeddings/oleObject74.bin"/><Relationship Id="rId19" Type="http://schemas.openxmlformats.org/officeDocument/2006/relationships/oleObject" Target="../embeddings/oleObject80.bin"/><Relationship Id="rId31" Type="http://schemas.openxmlformats.org/officeDocument/2006/relationships/oleObject" Target="../embeddings/oleObject86.bin"/><Relationship Id="rId44" Type="http://schemas.openxmlformats.org/officeDocument/2006/relationships/image" Target="../media/image87.wmf"/><Relationship Id="rId4" Type="http://schemas.openxmlformats.org/officeDocument/2006/relationships/oleObject" Target="../embeddings/oleObject71.bin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76.bin"/><Relationship Id="rId22" Type="http://schemas.openxmlformats.org/officeDocument/2006/relationships/image" Target="../media/image69.wmf"/><Relationship Id="rId27" Type="http://schemas.openxmlformats.org/officeDocument/2006/relationships/oleObject" Target="../embeddings/oleObject84.bin"/><Relationship Id="rId30" Type="http://schemas.openxmlformats.org/officeDocument/2006/relationships/image" Target="../media/image76.wmf"/><Relationship Id="rId35" Type="http://schemas.openxmlformats.org/officeDocument/2006/relationships/oleObject" Target="../embeddings/oleObject88.bin"/><Relationship Id="rId43" Type="http://schemas.openxmlformats.org/officeDocument/2006/relationships/oleObject" Target="../embeddings/oleObject92.bin"/><Relationship Id="rId8" Type="http://schemas.openxmlformats.org/officeDocument/2006/relationships/oleObject" Target="../embeddings/oleObject73.bin"/><Relationship Id="rId3" Type="http://schemas.openxmlformats.org/officeDocument/2006/relationships/image" Target="../media/image88.png"/><Relationship Id="rId12" Type="http://schemas.openxmlformats.org/officeDocument/2006/relationships/oleObject" Target="../embeddings/oleObject75.bin"/><Relationship Id="rId17" Type="http://schemas.openxmlformats.org/officeDocument/2006/relationships/oleObject" Target="../embeddings/oleObject78.bin"/><Relationship Id="rId25" Type="http://schemas.openxmlformats.org/officeDocument/2006/relationships/oleObject" Target="../embeddings/oleObject83.bin"/><Relationship Id="rId33" Type="http://schemas.openxmlformats.org/officeDocument/2006/relationships/oleObject" Target="../embeddings/oleObject87.bin"/><Relationship Id="rId38" Type="http://schemas.openxmlformats.org/officeDocument/2006/relationships/image" Target="../media/image8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98.bin"/><Relationship Id="rId18" Type="http://schemas.openxmlformats.org/officeDocument/2006/relationships/image" Target="../media/image92.wmf"/><Relationship Id="rId26" Type="http://schemas.openxmlformats.org/officeDocument/2006/relationships/image" Target="../media/image95.wmf"/><Relationship Id="rId3" Type="http://schemas.openxmlformats.org/officeDocument/2006/relationships/oleObject" Target="../embeddings/oleObject93.bin"/><Relationship Id="rId21" Type="http://schemas.openxmlformats.org/officeDocument/2006/relationships/oleObject" Target="../embeddings/oleObject102.bin"/><Relationship Id="rId7" Type="http://schemas.openxmlformats.org/officeDocument/2006/relationships/oleObject" Target="../embeddings/oleObject95.bin"/><Relationship Id="rId12" Type="http://schemas.openxmlformats.org/officeDocument/2006/relationships/image" Target="../media/image90.wmf"/><Relationship Id="rId17" Type="http://schemas.openxmlformats.org/officeDocument/2006/relationships/oleObject" Target="../embeddings/oleObject100.bin"/><Relationship Id="rId25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1.wmf"/><Relationship Id="rId20" Type="http://schemas.openxmlformats.org/officeDocument/2006/relationships/image" Target="../media/image93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97.bin"/><Relationship Id="rId24" Type="http://schemas.openxmlformats.org/officeDocument/2006/relationships/image" Target="../media/image94.wmf"/><Relationship Id="rId5" Type="http://schemas.openxmlformats.org/officeDocument/2006/relationships/oleObject" Target="../embeddings/oleObject94.bin"/><Relationship Id="rId15" Type="http://schemas.openxmlformats.org/officeDocument/2006/relationships/oleObject" Target="../embeddings/oleObject99.bin"/><Relationship Id="rId23" Type="http://schemas.openxmlformats.org/officeDocument/2006/relationships/oleObject" Target="../embeddings/oleObject103.bin"/><Relationship Id="rId28" Type="http://schemas.openxmlformats.org/officeDocument/2006/relationships/image" Target="../media/image96.wmf"/><Relationship Id="rId10" Type="http://schemas.openxmlformats.org/officeDocument/2006/relationships/image" Target="../media/image77.wmf"/><Relationship Id="rId19" Type="http://schemas.openxmlformats.org/officeDocument/2006/relationships/oleObject" Target="../embeddings/oleObject101.bin"/><Relationship Id="rId4" Type="http://schemas.openxmlformats.org/officeDocument/2006/relationships/image" Target="../media/image71.wmf"/><Relationship Id="rId9" Type="http://schemas.openxmlformats.org/officeDocument/2006/relationships/oleObject" Target="../embeddings/oleObject96.bin"/><Relationship Id="rId14" Type="http://schemas.openxmlformats.org/officeDocument/2006/relationships/image" Target="../media/image83.wmf"/><Relationship Id="rId22" Type="http://schemas.openxmlformats.org/officeDocument/2006/relationships/image" Target="../media/image87.wmf"/><Relationship Id="rId27" Type="http://schemas.openxmlformats.org/officeDocument/2006/relationships/oleObject" Target="../embeddings/oleObject10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image" Target="../media/image105.gif"/><Relationship Id="rId18" Type="http://schemas.openxmlformats.org/officeDocument/2006/relationships/image" Target="../media/image103.wmf"/><Relationship Id="rId3" Type="http://schemas.openxmlformats.org/officeDocument/2006/relationships/oleObject" Target="../embeddings/oleObject106.bin"/><Relationship Id="rId7" Type="http://schemas.openxmlformats.org/officeDocument/2006/relationships/oleObject" Target="../embeddings/oleObject108.bin"/><Relationship Id="rId12" Type="http://schemas.openxmlformats.org/officeDocument/2006/relationships/image" Target="../media/image101.wmf"/><Relationship Id="rId17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2.wmf"/><Relationship Id="rId20" Type="http://schemas.openxmlformats.org/officeDocument/2006/relationships/image" Target="../media/image104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110.bin"/><Relationship Id="rId5" Type="http://schemas.openxmlformats.org/officeDocument/2006/relationships/oleObject" Target="../embeddings/oleObject107.bin"/><Relationship Id="rId15" Type="http://schemas.openxmlformats.org/officeDocument/2006/relationships/oleObject" Target="../embeddings/oleObject111.bin"/><Relationship Id="rId10" Type="http://schemas.openxmlformats.org/officeDocument/2006/relationships/image" Target="../media/image100.wmf"/><Relationship Id="rId19" Type="http://schemas.openxmlformats.org/officeDocument/2006/relationships/oleObject" Target="../embeddings/oleObject113.bin"/><Relationship Id="rId4" Type="http://schemas.openxmlformats.org/officeDocument/2006/relationships/image" Target="../media/image97.wmf"/><Relationship Id="rId9" Type="http://schemas.openxmlformats.org/officeDocument/2006/relationships/oleObject" Target="../embeddings/oleObject109.bin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oleObject" Target="../embeddings/oleObject117.bin"/><Relationship Id="rId18" Type="http://schemas.openxmlformats.org/officeDocument/2006/relationships/image" Target="../media/image111.wmf"/><Relationship Id="rId26" Type="http://schemas.openxmlformats.org/officeDocument/2006/relationships/image" Target="../media/image116.png"/><Relationship Id="rId3" Type="http://schemas.openxmlformats.org/officeDocument/2006/relationships/image" Target="../media/image31.gif"/><Relationship Id="rId21" Type="http://schemas.openxmlformats.org/officeDocument/2006/relationships/oleObject" Target="../embeddings/oleObject121.bin"/><Relationship Id="rId7" Type="http://schemas.openxmlformats.org/officeDocument/2006/relationships/oleObject" Target="../embeddings/oleObject114.bin"/><Relationship Id="rId12" Type="http://schemas.openxmlformats.org/officeDocument/2006/relationships/image" Target="../media/image108.wmf"/><Relationship Id="rId17" Type="http://schemas.openxmlformats.org/officeDocument/2006/relationships/oleObject" Target="../embeddings/oleObject119.bin"/><Relationship Id="rId25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0.wmf"/><Relationship Id="rId20" Type="http://schemas.openxmlformats.org/officeDocument/2006/relationships/image" Target="../media/image112.wmf"/><Relationship Id="rId29" Type="http://schemas.openxmlformats.org/officeDocument/2006/relationships/image" Target="../media/image119.png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9.gif"/><Relationship Id="rId11" Type="http://schemas.openxmlformats.org/officeDocument/2006/relationships/oleObject" Target="../embeddings/oleObject116.bin"/><Relationship Id="rId24" Type="http://schemas.openxmlformats.org/officeDocument/2006/relationships/image" Target="../media/image114.wmf"/><Relationship Id="rId5" Type="http://schemas.openxmlformats.org/officeDocument/2006/relationships/image" Target="../media/image61.png"/><Relationship Id="rId15" Type="http://schemas.openxmlformats.org/officeDocument/2006/relationships/oleObject" Target="../embeddings/oleObject118.bin"/><Relationship Id="rId23" Type="http://schemas.openxmlformats.org/officeDocument/2006/relationships/oleObject" Target="../embeddings/oleObject122.bin"/><Relationship Id="rId28" Type="http://schemas.openxmlformats.org/officeDocument/2006/relationships/image" Target="../media/image118.png"/><Relationship Id="rId10" Type="http://schemas.openxmlformats.org/officeDocument/2006/relationships/image" Target="../media/image107.wmf"/><Relationship Id="rId19" Type="http://schemas.openxmlformats.org/officeDocument/2006/relationships/oleObject" Target="../embeddings/oleObject120.bin"/><Relationship Id="rId4" Type="http://schemas.openxmlformats.org/officeDocument/2006/relationships/image" Target="../media/image8.png"/><Relationship Id="rId9" Type="http://schemas.openxmlformats.org/officeDocument/2006/relationships/oleObject" Target="../embeddings/oleObject115.bin"/><Relationship Id="rId14" Type="http://schemas.openxmlformats.org/officeDocument/2006/relationships/image" Target="../media/image109.wmf"/><Relationship Id="rId22" Type="http://schemas.openxmlformats.org/officeDocument/2006/relationships/image" Target="../media/image113.wmf"/><Relationship Id="rId27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wmf"/><Relationship Id="rId3" Type="http://schemas.openxmlformats.org/officeDocument/2006/relationships/image" Target="../media/image8.png"/><Relationship Id="rId7" Type="http://schemas.openxmlformats.org/officeDocument/2006/relationships/image" Target="../media/image4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wmf"/><Relationship Id="rId5" Type="http://schemas.openxmlformats.org/officeDocument/2006/relationships/image" Target="../media/image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3.wmf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9.bin"/><Relationship Id="rId19" Type="http://schemas.openxmlformats.org/officeDocument/2006/relationships/oleObject" Target="../embeddings/oleObject13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23.gif"/><Relationship Id="rId10" Type="http://schemas.openxmlformats.org/officeDocument/2006/relationships/image" Target="../media/image20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27.gif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6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31.gif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0.w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2526359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rgbClr val="2A00FE"/>
                </a:solidFill>
              </a:rPr>
              <a:t>פאונים</a:t>
            </a:r>
            <a:br>
              <a:rPr lang="he-IL" sz="9600" b="1" dirty="0">
                <a:solidFill>
                  <a:srgbClr val="2A00FE"/>
                </a:solidFill>
              </a:rPr>
            </a:br>
            <a:r>
              <a:rPr lang="he-IL" sz="6600" b="1" dirty="0">
                <a:solidFill>
                  <a:srgbClr val="2A00FE"/>
                </a:solidFill>
              </a:rPr>
              <a:t>משוכללים</a:t>
            </a:r>
            <a:endParaRPr lang="en-GB" sz="9600" b="1" dirty="0">
              <a:solidFill>
                <a:srgbClr val="2A00F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CFC55-CF25-4756-9E96-8D236D449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139" y="4295645"/>
            <a:ext cx="9623395" cy="1254047"/>
          </a:xfrm>
        </p:spPr>
        <p:txBody>
          <a:bodyPr>
            <a:no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2A00FE"/>
                </a:solidFill>
              </a:rPr>
              <a:t>בהינתן שאורך של כל מקצוע נתון (או 1) מה הנפח?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2A00FE"/>
                </a:solidFill>
              </a:rPr>
              <a:t>מה הזווית בין פאות סמוכות?</a:t>
            </a:r>
            <a:endParaRPr lang="en-GB" sz="3600" dirty="0">
              <a:solidFill>
                <a:srgbClr val="2A00F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7FBE7-60AB-4EB3-8613-D6120007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22" y="821178"/>
            <a:ext cx="53149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1B4FC5-B765-4D33-A656-89A169CA3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5746"/>
              </p:ext>
            </p:extLst>
          </p:nvPr>
        </p:nvGraphicFramePr>
        <p:xfrm>
          <a:off x="7179909" y="479425"/>
          <a:ext cx="276225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Equation" r:id="rId3" imgW="927000" imgH="253800" progId="Equation.DSMT4">
                  <p:embed/>
                </p:oleObj>
              </mc:Choice>
              <mc:Fallback>
                <p:oleObj name="Equation" r:id="rId3" imgW="927000" imgH="253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909" y="479425"/>
                        <a:ext cx="2762250" cy="760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E4CB181-1A17-4C81-A249-9A7104E342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446136"/>
              </p:ext>
            </p:extLst>
          </p:nvPr>
        </p:nvGraphicFramePr>
        <p:xfrm>
          <a:off x="6715124" y="2600195"/>
          <a:ext cx="4538663" cy="13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Equation" r:id="rId5" imgW="1841400" imgH="558720" progId="Equation.DSMT4">
                  <p:embed/>
                </p:oleObj>
              </mc:Choice>
              <mc:Fallback>
                <p:oleObj name="Equation" r:id="rId5" imgW="1841400" imgH="5587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24" y="2600195"/>
                        <a:ext cx="4538663" cy="138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8E7652-D5A0-4E9D-9CBD-19D1509CA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638175"/>
            <a:ext cx="5762625" cy="550545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42908FB-C4CE-4D17-9023-B421EEF878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269764"/>
              </p:ext>
            </p:extLst>
          </p:nvPr>
        </p:nvGraphicFramePr>
        <p:xfrm>
          <a:off x="7170738" y="3968750"/>
          <a:ext cx="4052887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Equation" r:id="rId8" imgW="1676160" imgH="558720" progId="Equation.DSMT4">
                  <p:embed/>
                </p:oleObj>
              </mc:Choice>
              <mc:Fallback>
                <p:oleObj name="Equation" r:id="rId8" imgW="1676160" imgH="55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E4CB181-1A17-4C81-A249-9A7104E34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0738" y="3968750"/>
                        <a:ext cx="4052887" cy="1357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5AD54F0-CC90-4741-829A-24BACEDF9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689473"/>
              </p:ext>
            </p:extLst>
          </p:nvPr>
        </p:nvGraphicFramePr>
        <p:xfrm>
          <a:off x="7178675" y="5329238"/>
          <a:ext cx="3254375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Equation" r:id="rId10" imgW="1346040" imgH="457200" progId="Equation.DSMT4">
                  <p:embed/>
                </p:oleObj>
              </mc:Choice>
              <mc:Fallback>
                <p:oleObj name="Equation" r:id="rId10" imgW="1346040" imgH="457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42908FB-C4CE-4D17-9023-B421EEF878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675" y="5329238"/>
                        <a:ext cx="3254375" cy="1111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B5CD20C-4E10-4D8B-8011-8CE856842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275612"/>
              </p:ext>
            </p:extLst>
          </p:nvPr>
        </p:nvGraphicFramePr>
        <p:xfrm>
          <a:off x="10429082" y="5334000"/>
          <a:ext cx="11049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quation" r:id="rId12" imgW="457200" imgH="457200" progId="Equation.DSMT4">
                  <p:embed/>
                </p:oleObj>
              </mc:Choice>
              <mc:Fallback>
                <p:oleObj name="Equation" r:id="rId12" imgW="45720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5AD54F0-CC90-4741-829A-24BACEDF93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082" y="5334000"/>
                        <a:ext cx="1104900" cy="1111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399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1B4FC5-B765-4D33-A656-89A169CA3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689864"/>
              </p:ext>
            </p:extLst>
          </p:nvPr>
        </p:nvGraphicFramePr>
        <p:xfrm>
          <a:off x="6737350" y="2509838"/>
          <a:ext cx="3141663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Equation" r:id="rId3" imgW="1054080" imgH="253800" progId="Equation.DSMT4">
                  <p:embed/>
                </p:oleObj>
              </mc:Choice>
              <mc:Fallback>
                <p:oleObj name="Equation" r:id="rId3" imgW="1054080" imgH="253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7350" y="2509838"/>
                        <a:ext cx="3141663" cy="760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E4CB181-1A17-4C81-A249-9A7104E342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267912"/>
              </p:ext>
            </p:extLst>
          </p:nvPr>
        </p:nvGraphicFramePr>
        <p:xfrm>
          <a:off x="9580685" y="5638482"/>
          <a:ext cx="81438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Equation" r:id="rId5" imgW="330120" imgH="177480" progId="Equation.DSMT4">
                  <p:embed/>
                </p:oleObj>
              </mc:Choice>
              <mc:Fallback>
                <p:oleObj name="Equation" r:id="rId5" imgW="33012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E4CB181-1A17-4C81-A249-9A7104E34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0685" y="5638482"/>
                        <a:ext cx="814387" cy="441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8E7652-D5A0-4E9D-9CBD-19D1509CA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638175"/>
            <a:ext cx="5762625" cy="5505450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B5CD20C-4E10-4D8B-8011-8CE8568429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082" y="5334000"/>
          <a:ext cx="11049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Equation" r:id="rId8" imgW="457200" imgH="457200" progId="Equation.DSMT4">
                  <p:embed/>
                </p:oleObj>
              </mc:Choice>
              <mc:Fallback>
                <p:oleObj name="Equation" r:id="rId8" imgW="4572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B5CD20C-4E10-4D8B-8011-8CE8568429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082" y="5334000"/>
                        <a:ext cx="1104900" cy="1111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270E1D8-AFE3-4FE4-A75F-6A62C5275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517240"/>
              </p:ext>
            </p:extLst>
          </p:nvPr>
        </p:nvGraphicFramePr>
        <p:xfrm>
          <a:off x="7078980" y="3443288"/>
          <a:ext cx="46307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Equation" r:id="rId10" imgW="2323800" imgH="266400" progId="Equation.DSMT4">
                  <p:embed/>
                </p:oleObj>
              </mc:Choice>
              <mc:Fallback>
                <p:oleObj name="Equation" r:id="rId10" imgW="2323800" imgH="2664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270E1D8-AFE3-4FE4-A75F-6A62C5275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8980" y="3443288"/>
                        <a:ext cx="4630738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57AF5EA-E48B-4300-8433-0BAE9E25C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015798"/>
              </p:ext>
            </p:extLst>
          </p:nvPr>
        </p:nvGraphicFramePr>
        <p:xfrm>
          <a:off x="9546273" y="4211003"/>
          <a:ext cx="15128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Equation" r:id="rId12" imgW="507960" imgH="241200" progId="Equation.DSMT4">
                  <p:embed/>
                </p:oleObj>
              </mc:Choice>
              <mc:Fallback>
                <p:oleObj name="Equation" r:id="rId12" imgW="507960" imgH="241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270E1D8-AFE3-4FE4-A75F-6A62C5275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6273" y="4211003"/>
                        <a:ext cx="1512887" cy="720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370BBD66-CEA6-48EA-9EC1-6B544E85B5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731041"/>
              </p:ext>
            </p:extLst>
          </p:nvPr>
        </p:nvGraphicFramePr>
        <p:xfrm>
          <a:off x="7091680" y="4333875"/>
          <a:ext cx="247967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Equation" r:id="rId14" imgW="1244520" imgH="241200" progId="Equation.DSMT4">
                  <p:embed/>
                </p:oleObj>
              </mc:Choice>
              <mc:Fallback>
                <p:oleObj name="Equation" r:id="rId14" imgW="1244520" imgH="241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270E1D8-AFE3-4FE4-A75F-6A62C5275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680" y="4333875"/>
                        <a:ext cx="2479675" cy="48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655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1B4FC5-B765-4D33-A656-89A169CA3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365755"/>
              </p:ext>
            </p:extLst>
          </p:nvPr>
        </p:nvGraphicFramePr>
        <p:xfrm>
          <a:off x="6735128" y="2506028"/>
          <a:ext cx="32924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Equation" r:id="rId3" imgW="1104840" imgH="291960" progId="Equation.DSMT4">
                  <p:embed/>
                </p:oleObj>
              </mc:Choice>
              <mc:Fallback>
                <p:oleObj name="Equation" r:id="rId3" imgW="1104840" imgH="2919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128" y="2506028"/>
                        <a:ext cx="3292475" cy="874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48E7652-D5A0-4E9D-9CBD-19D1509CA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638175"/>
            <a:ext cx="576262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0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4CA953-D781-4A7F-8C47-29C2D6F0FCD8}"/>
              </a:ext>
            </a:extLst>
          </p:cNvPr>
          <p:cNvSpPr/>
          <p:nvPr/>
        </p:nvSpPr>
        <p:spPr>
          <a:xfrm rot="2663289">
            <a:off x="4298440" y="2039681"/>
            <a:ext cx="1777305" cy="4745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848684-E6B1-4CBF-932B-2470B9955F3D}"/>
              </a:ext>
            </a:extLst>
          </p:cNvPr>
          <p:cNvSpPr txBox="1">
            <a:spLocks/>
          </p:cNvSpPr>
          <p:nvPr/>
        </p:nvSpPr>
        <p:spPr>
          <a:xfrm>
            <a:off x="8300622" y="651652"/>
            <a:ext cx="3107184" cy="93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/>
              <a:t>תבנית ריבועית</a:t>
            </a:r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77073F-A54B-4D60-A83E-13978BEFB3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490754"/>
              </p:ext>
            </p:extLst>
          </p:nvPr>
        </p:nvGraphicFramePr>
        <p:xfrm>
          <a:off x="932822" y="896600"/>
          <a:ext cx="6819900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Equation" r:id="rId3" imgW="3429000" imgH="279360" progId="Equation.DSMT4">
                  <p:embed/>
                </p:oleObj>
              </mc:Choice>
              <mc:Fallback>
                <p:oleObj name="Equation" r:id="rId3" imgW="3429000" imgH="2793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57AF5EA-E48B-4300-8433-0BAE9E25C5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822" y="896600"/>
                        <a:ext cx="6819900" cy="557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C8165D0-565B-4A24-ACE1-8C7E4EBEE9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923877"/>
              </p:ext>
            </p:extLst>
          </p:nvPr>
        </p:nvGraphicFramePr>
        <p:xfrm>
          <a:off x="2374900" y="1471613"/>
          <a:ext cx="4418013" cy="159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Equation" r:id="rId5" imgW="2222280" imgH="799920" progId="Equation.DSMT4">
                  <p:embed/>
                </p:oleObj>
              </mc:Choice>
              <mc:Fallback>
                <p:oleObj name="Equation" r:id="rId5" imgW="2222280" imgH="7999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277073F-A54B-4D60-A83E-13978BEFB3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900" y="1471613"/>
                        <a:ext cx="4418013" cy="1595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BA6F202-DBAD-4C7F-B857-200538BC71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951041"/>
              </p:ext>
            </p:extLst>
          </p:nvPr>
        </p:nvGraphicFramePr>
        <p:xfrm>
          <a:off x="1570609" y="3163839"/>
          <a:ext cx="2246313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Equation" r:id="rId7" imgW="1130040" imgH="279360" progId="Equation.DSMT4">
                  <p:embed/>
                </p:oleObj>
              </mc:Choice>
              <mc:Fallback>
                <p:oleObj name="Equation" r:id="rId7" imgW="1130040" imgH="279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C8165D0-565B-4A24-ACE1-8C7E4EBEE9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609" y="3163839"/>
                        <a:ext cx="2246313" cy="557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43EAF20E-B80E-4B60-9E67-6AC914D95C10}"/>
              </a:ext>
            </a:extLst>
          </p:cNvPr>
          <p:cNvSpPr txBox="1">
            <a:spLocks/>
          </p:cNvSpPr>
          <p:nvPr/>
        </p:nvSpPr>
        <p:spPr>
          <a:xfrm>
            <a:off x="9190711" y="2807183"/>
            <a:ext cx="1602027" cy="93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B0BE50F-B763-41F6-A1CB-8527F968F3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88176"/>
              </p:ext>
            </p:extLst>
          </p:nvPr>
        </p:nvGraphicFramePr>
        <p:xfrm>
          <a:off x="1087438" y="4014788"/>
          <a:ext cx="285115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Equation" r:id="rId9" imgW="1434960" imgH="266400" progId="Equation.DSMT4">
                  <p:embed/>
                </p:oleObj>
              </mc:Choice>
              <mc:Fallback>
                <p:oleObj name="Equation" r:id="rId9" imgW="1434960" imgH="266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BA6F202-DBAD-4C7F-B857-200538BC71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38" y="4014788"/>
                        <a:ext cx="2851150" cy="531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D858C09-431C-42C5-8A3B-6F254EDF4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935479"/>
              </p:ext>
            </p:extLst>
          </p:nvPr>
        </p:nvGraphicFramePr>
        <p:xfrm>
          <a:off x="417513" y="4764088"/>
          <a:ext cx="2876550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Equation" r:id="rId11" imgW="1447560" imgH="317160" progId="Equation.DSMT4">
                  <p:embed/>
                </p:oleObj>
              </mc:Choice>
              <mc:Fallback>
                <p:oleObj name="Equation" r:id="rId11" imgW="1447560" imgH="3171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B0BE50F-B763-41F6-A1CB-8527F968F3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13" y="4764088"/>
                        <a:ext cx="2876550" cy="633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ECFA977-1D79-46CB-922D-F86F6E75D8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049173"/>
              </p:ext>
            </p:extLst>
          </p:nvPr>
        </p:nvGraphicFramePr>
        <p:xfrm>
          <a:off x="493713" y="5592763"/>
          <a:ext cx="2800350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" name="Equation" r:id="rId13" imgW="1409400" imgH="317160" progId="Equation.DSMT4">
                  <p:embed/>
                </p:oleObj>
              </mc:Choice>
              <mc:Fallback>
                <p:oleObj name="Equation" r:id="rId13" imgW="1409400" imgH="3171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D858C09-431C-42C5-8A3B-6F254EDF4A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5592763"/>
                        <a:ext cx="2800350" cy="633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1B51020B-2542-4C64-8E21-A0D5857DBD26}"/>
              </a:ext>
            </a:extLst>
          </p:cNvPr>
          <p:cNvSpPr txBox="1">
            <a:spLocks/>
          </p:cNvSpPr>
          <p:nvPr/>
        </p:nvSpPr>
        <p:spPr>
          <a:xfrm>
            <a:off x="3404772" y="5488126"/>
            <a:ext cx="2948404" cy="803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כאשר </a:t>
            </a:r>
            <a:r>
              <a:rPr lang="en-GB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e-I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אורטוגונלית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3990C5-C1FA-472C-944F-BB9781C645EC}"/>
              </a:ext>
            </a:extLst>
          </p:cNvPr>
          <p:cNvSpPr txBox="1">
            <a:spLocks/>
          </p:cNvSpPr>
          <p:nvPr/>
        </p:nvSpPr>
        <p:spPr>
          <a:xfrm>
            <a:off x="5095875" y="3609343"/>
            <a:ext cx="5286375" cy="93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solidFill>
                  <a:schemeClr val="accent2"/>
                </a:solidFill>
              </a:rPr>
              <a:t> לא תלוי במערכת צירים!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D02F17-CECF-444E-BA8B-22F51C24DD17}"/>
              </a:ext>
            </a:extLst>
          </p:cNvPr>
          <p:cNvSpPr txBox="1">
            <a:spLocks/>
          </p:cNvSpPr>
          <p:nvPr/>
        </p:nvSpPr>
        <p:spPr>
          <a:xfrm>
            <a:off x="5095874" y="4280694"/>
            <a:ext cx="4895851" cy="93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dirty="0">
                <a:solidFill>
                  <a:schemeClr val="accent2"/>
                </a:solidFill>
              </a:rPr>
              <a:t>חיבורי.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1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9A091CE-8F3C-4D66-A2DC-B9A56E5434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393041"/>
              </p:ext>
            </p:extLst>
          </p:nvPr>
        </p:nvGraphicFramePr>
        <p:xfrm>
          <a:off x="6731000" y="2411413"/>
          <a:ext cx="2566988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Equation" r:id="rId3" imgW="1257120" imgH="495000" progId="Equation.DSMT4">
                  <p:embed/>
                </p:oleObj>
              </mc:Choice>
              <mc:Fallback>
                <p:oleObj name="Equation" r:id="rId3" imgW="1257120" imgH="4950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0" y="2411413"/>
                        <a:ext cx="2566988" cy="1017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08BDE6A-4C6C-4BFA-A268-B9CE1BBF6DF2}"/>
              </a:ext>
            </a:extLst>
          </p:cNvPr>
          <p:cNvSpPr txBox="1">
            <a:spLocks/>
          </p:cNvSpPr>
          <p:nvPr/>
        </p:nvSpPr>
        <p:spPr>
          <a:xfrm>
            <a:off x="9134474" y="3028950"/>
            <a:ext cx="1657351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800" b="1" dirty="0">
                <a:solidFill>
                  <a:srgbClr val="3B397F"/>
                </a:solidFill>
              </a:rPr>
              <a:t>מסימטריה: </a:t>
            </a:r>
            <a:endParaRPr lang="en-GB" sz="2800" b="1" dirty="0">
              <a:solidFill>
                <a:srgbClr val="3B397F"/>
              </a:solidFill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C33FA25-727F-478C-9E40-8DE43181B0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318073"/>
              </p:ext>
            </p:extLst>
          </p:nvPr>
        </p:nvGraphicFramePr>
        <p:xfrm>
          <a:off x="6686550" y="3541713"/>
          <a:ext cx="404812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6" name="Equation" r:id="rId5" imgW="1981080" imgH="317160" progId="Equation.DSMT4">
                  <p:embed/>
                </p:oleObj>
              </mc:Choice>
              <mc:Fallback>
                <p:oleObj name="Equation" r:id="rId5" imgW="1981080" imgH="3171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9A091CE-8F3C-4D66-A2DC-B9A56E5434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3541713"/>
                        <a:ext cx="4048125" cy="650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D0EA8A4-11D3-47CC-84A9-AE394FE90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" y="528637"/>
            <a:ext cx="5991225" cy="5629275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ED7ED65-6E1B-42B3-A460-BD04BD7104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335427"/>
              </p:ext>
            </p:extLst>
          </p:nvPr>
        </p:nvGraphicFramePr>
        <p:xfrm>
          <a:off x="7480300" y="4375150"/>
          <a:ext cx="9588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7" name="Equation" r:id="rId8" imgW="469800" imgH="228600" progId="Equation.DSMT4">
                  <p:embed/>
                </p:oleObj>
              </mc:Choice>
              <mc:Fallback>
                <p:oleObj name="Equation" r:id="rId8" imgW="46980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C33FA25-727F-478C-9E40-8DE43181B0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0300" y="4375150"/>
                        <a:ext cx="958850" cy="46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3C7E87F-6102-4764-B816-F876815CD8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027699"/>
              </p:ext>
            </p:extLst>
          </p:nvPr>
        </p:nvGraphicFramePr>
        <p:xfrm>
          <a:off x="8477250" y="4414838"/>
          <a:ext cx="2603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Equation" r:id="rId10" imgW="126720" imgH="190440" progId="Equation.DSMT4">
                  <p:embed/>
                </p:oleObj>
              </mc:Choice>
              <mc:Fallback>
                <p:oleObj name="Equation" r:id="rId10" imgW="12672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ED7ED65-6E1B-42B3-A460-BD04BD7104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0" y="4414838"/>
                        <a:ext cx="260350" cy="39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78AF00B0-5794-44FB-A963-DB1E06315D41}"/>
              </a:ext>
            </a:extLst>
          </p:cNvPr>
          <p:cNvSpPr txBox="1">
            <a:spLocks/>
          </p:cNvSpPr>
          <p:nvPr/>
        </p:nvSpPr>
        <p:spPr>
          <a:xfrm>
            <a:off x="9305924" y="4714875"/>
            <a:ext cx="1657351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sz="2800" b="1" dirty="0">
                <a:solidFill>
                  <a:srgbClr val="3B397F"/>
                </a:solidFill>
              </a:rPr>
              <a:t>נציב </a:t>
            </a:r>
            <a:r>
              <a:rPr lang="en-GB" sz="2800" i="1" dirty="0">
                <a:solidFill>
                  <a:srgbClr val="3B39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800" baseline="-25000" dirty="0">
                <a:solidFill>
                  <a:srgbClr val="3B39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he-IL" sz="2800" b="1" dirty="0">
                <a:solidFill>
                  <a:srgbClr val="3B397F"/>
                </a:solidFill>
              </a:rPr>
              <a:t>: </a:t>
            </a:r>
            <a:endParaRPr lang="en-GB" sz="2800" b="1" dirty="0">
              <a:solidFill>
                <a:srgbClr val="3B397F"/>
              </a:solidFill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8BE2673-5D15-4D37-B570-C9CE0D4C2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66186"/>
              </p:ext>
            </p:extLst>
          </p:nvPr>
        </p:nvGraphicFramePr>
        <p:xfrm>
          <a:off x="7908925" y="5280025"/>
          <a:ext cx="20462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9" name="Equation" r:id="rId12" imgW="1002960" imgH="228600" progId="Equation.DSMT4">
                  <p:embed/>
                </p:oleObj>
              </mc:Choice>
              <mc:Fallback>
                <p:oleObj name="Equation" r:id="rId12" imgW="1002960" imgH="228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ED7ED65-6E1B-42B3-A460-BD04BD7104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8925" y="5280025"/>
                        <a:ext cx="2046288" cy="46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66632EBA-B1B5-4FDB-9BBF-7C7F2A3F8D91}"/>
              </a:ext>
            </a:extLst>
          </p:cNvPr>
          <p:cNvSpPr txBox="1">
            <a:spLocks/>
          </p:cNvSpPr>
          <p:nvPr/>
        </p:nvSpPr>
        <p:spPr>
          <a:xfrm>
            <a:off x="8105775" y="5964238"/>
            <a:ext cx="2686049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sz="2800" b="1" dirty="0">
                <a:solidFill>
                  <a:srgbClr val="3B397F"/>
                </a:solidFill>
              </a:rPr>
              <a:t>זווית בין הגבהים =</a:t>
            </a:r>
            <a:endParaRPr lang="en-GB" sz="2800" b="1" dirty="0">
              <a:solidFill>
                <a:srgbClr val="3B397F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088BE64-19C7-4B82-8B57-B48C34D874A0}"/>
              </a:ext>
            </a:extLst>
          </p:cNvPr>
          <p:cNvSpPr txBox="1">
            <a:spLocks/>
          </p:cNvSpPr>
          <p:nvPr/>
        </p:nvSpPr>
        <p:spPr>
          <a:xfrm>
            <a:off x="3076575" y="5964238"/>
            <a:ext cx="2686049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sz="2800" b="1" dirty="0">
                <a:solidFill>
                  <a:srgbClr val="3B397F"/>
                </a:solidFill>
              </a:rPr>
              <a:t>זווית בין הפאות =</a:t>
            </a:r>
            <a:endParaRPr lang="en-GB" sz="2800" b="1" dirty="0">
              <a:solidFill>
                <a:srgbClr val="3B397F"/>
              </a:solidFill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09D94D6-1AC2-443D-AE13-206020786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426590"/>
              </p:ext>
            </p:extLst>
          </p:nvPr>
        </p:nvGraphicFramePr>
        <p:xfrm>
          <a:off x="6578600" y="5829300"/>
          <a:ext cx="1600313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name="Equation" r:id="rId14" imgW="927000" imgH="520560" progId="Equation.DSMT4">
                  <p:embed/>
                </p:oleObj>
              </mc:Choice>
              <mc:Fallback>
                <p:oleObj name="Equation" r:id="rId14" imgW="927000" imgH="5205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8BE2673-5D15-4D37-B570-C9CE0D4C23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8600" y="5829300"/>
                        <a:ext cx="1600313" cy="904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9E51A4A-F6EA-4962-8219-298F2D6A1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367013"/>
              </p:ext>
            </p:extLst>
          </p:nvPr>
        </p:nvGraphicFramePr>
        <p:xfrm>
          <a:off x="1412875" y="5829300"/>
          <a:ext cx="17970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1" name="Equation" r:id="rId16" imgW="1041120" imgH="520560" progId="Equation.DSMT4">
                  <p:embed/>
                </p:oleObj>
              </mc:Choice>
              <mc:Fallback>
                <p:oleObj name="Equation" r:id="rId16" imgW="1041120" imgH="5205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F09D94D6-1AC2-443D-AE13-2060207866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875" y="5829300"/>
                        <a:ext cx="1797050" cy="904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24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95639E-E488-4052-AFCD-8E279C1DDD87}"/>
              </a:ext>
            </a:extLst>
          </p:cNvPr>
          <p:cNvSpPr txBox="1">
            <a:spLocks/>
          </p:cNvSpPr>
          <p:nvPr/>
        </p:nvSpPr>
        <p:spPr>
          <a:xfrm>
            <a:off x="6454067" y="1122362"/>
            <a:ext cx="4213934" cy="1439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עשרימון</a:t>
            </a:r>
            <a:endParaRPr lang="en-GB" sz="9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F491F-CEB0-45F1-8C3A-FE881350E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011238"/>
            <a:ext cx="5695950" cy="472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CCCD43-A890-49DF-8DAE-B94532A20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067" y="2457450"/>
            <a:ext cx="4114712" cy="408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57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95639E-E488-4052-AFCD-8E279C1DDD87}"/>
              </a:ext>
            </a:extLst>
          </p:cNvPr>
          <p:cNvSpPr txBox="1">
            <a:spLocks/>
          </p:cNvSpPr>
          <p:nvPr/>
        </p:nvSpPr>
        <p:spPr>
          <a:xfrm>
            <a:off x="6454067" y="1122362"/>
            <a:ext cx="4213934" cy="1439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עשרימון</a:t>
            </a:r>
            <a:endParaRPr lang="en-GB" sz="9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CCD43-A890-49DF-8DAE-B94532A20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067" y="2457450"/>
            <a:ext cx="4114712" cy="4081462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347CC0C-E0E1-4F25-A2FF-B8967A2FC2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645863"/>
              </p:ext>
            </p:extLst>
          </p:nvPr>
        </p:nvGraphicFramePr>
        <p:xfrm>
          <a:off x="7486650" y="2189163"/>
          <a:ext cx="851609" cy="42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6" name="Equation" r:id="rId4" imgW="533160" imgH="266400" progId="Equation.DSMT4">
                  <p:embed/>
                </p:oleObj>
              </mc:Choice>
              <mc:Fallback>
                <p:oleObj name="Equation" r:id="rId4" imgW="533160" imgH="266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8BE2673-5D15-4D37-B570-C9CE0D4C23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6650" y="2189163"/>
                        <a:ext cx="851609" cy="428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A7C8F62-D6BD-4A10-98DF-52CC33F717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58866"/>
              </p:ext>
            </p:extLst>
          </p:nvPr>
        </p:nvGraphicFramePr>
        <p:xfrm>
          <a:off x="10568779" y="4275009"/>
          <a:ext cx="851609" cy="42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7" name="Equation" r:id="rId6" imgW="533160" imgH="266400" progId="Equation.DSMT4">
                  <p:embed/>
                </p:oleObj>
              </mc:Choice>
              <mc:Fallback>
                <p:oleObj name="Equation" r:id="rId6" imgW="533160" imgH="266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347CC0C-E0E1-4F25-A2FF-B8967A2FC2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8779" y="4275009"/>
                        <a:ext cx="851609" cy="428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8F28BDF-32F1-4015-90B8-616D3D2BFF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149162"/>
              </p:ext>
            </p:extLst>
          </p:nvPr>
        </p:nvGraphicFramePr>
        <p:xfrm>
          <a:off x="7381875" y="4970463"/>
          <a:ext cx="851609" cy="42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" name="Equation" r:id="rId8" imgW="533160" imgH="266400" progId="Equation.DSMT4">
                  <p:embed/>
                </p:oleObj>
              </mc:Choice>
              <mc:Fallback>
                <p:oleObj name="Equation" r:id="rId8" imgW="533160" imgH="266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347CC0C-E0E1-4F25-A2FF-B8967A2FC2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75" y="4970463"/>
                        <a:ext cx="851609" cy="428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D424F21-975A-4B4A-917A-D5B4F8BF8D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237306"/>
              </p:ext>
            </p:extLst>
          </p:nvPr>
        </p:nvGraphicFramePr>
        <p:xfrm>
          <a:off x="8861508" y="4630401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" name="Equation" r:id="rId10" imgW="787320" imgH="266400" progId="Equation.DSMT4">
                  <p:embed/>
                </p:oleObj>
              </mc:Choice>
              <mc:Fallback>
                <p:oleObj name="Equation" r:id="rId10" imgW="787320" imgH="266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A23B470-8AF3-4455-8ACF-37FE225C92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1508" y="4630401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BBB6349-2C81-4837-98ED-99F2D1D12F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037045"/>
              </p:ext>
            </p:extLst>
          </p:nvPr>
        </p:nvGraphicFramePr>
        <p:xfrm>
          <a:off x="7313529" y="4047162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" name="Equation" r:id="rId12" imgW="787320" imgH="266400" progId="Equation.DSMT4">
                  <p:embed/>
                </p:oleObj>
              </mc:Choice>
              <mc:Fallback>
                <p:oleObj name="Equation" r:id="rId12" imgW="78732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EC52197-39EE-48CA-9BD1-9B949BE0A0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3529" y="4047162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C3FE2F6-2275-4DBF-A16D-DA604B0538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746180"/>
              </p:ext>
            </p:extLst>
          </p:nvPr>
        </p:nvGraphicFramePr>
        <p:xfrm>
          <a:off x="9218613" y="2866688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" name="Equation" r:id="rId14" imgW="787320" imgH="266400" progId="Equation.DSMT4">
                  <p:embed/>
                </p:oleObj>
              </mc:Choice>
              <mc:Fallback>
                <p:oleObj name="Equation" r:id="rId14" imgW="787320" imgH="266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0308BC2-B304-4C15-9075-3C3767034A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8613" y="2866688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DCBC827-9C9C-47AC-93F3-7865056D7F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213766"/>
              </p:ext>
            </p:extLst>
          </p:nvPr>
        </p:nvGraphicFramePr>
        <p:xfrm>
          <a:off x="8851983" y="4620876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" name="Equation" r:id="rId16" imgW="787320" imgH="266400" progId="Equation.DSMT4">
                  <p:embed/>
                </p:oleObj>
              </mc:Choice>
              <mc:Fallback>
                <p:oleObj name="Equation" r:id="rId16" imgW="787320" imgH="2664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D424F21-975A-4B4A-917A-D5B4F8BF8D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1983" y="4620876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DB5B195-5CBF-400D-BF9B-060E6EC82A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25221"/>
              </p:ext>
            </p:extLst>
          </p:nvPr>
        </p:nvGraphicFramePr>
        <p:xfrm>
          <a:off x="7304004" y="4037637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" name="Equation" r:id="rId17" imgW="787320" imgH="266400" progId="Equation.DSMT4">
                  <p:embed/>
                </p:oleObj>
              </mc:Choice>
              <mc:Fallback>
                <p:oleObj name="Equation" r:id="rId17" imgW="787320" imgH="266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BBB6349-2C81-4837-98ED-99F2D1D12F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4004" y="4037637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812327E-E457-4DE7-83B9-6939B2A2CE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005049"/>
              </p:ext>
            </p:extLst>
          </p:nvPr>
        </p:nvGraphicFramePr>
        <p:xfrm>
          <a:off x="9209088" y="2857163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4" name="Equation" r:id="rId18" imgW="787320" imgH="266400" progId="Equation.DSMT4">
                  <p:embed/>
                </p:oleObj>
              </mc:Choice>
              <mc:Fallback>
                <p:oleObj name="Equation" r:id="rId18" imgW="787320" imgH="2664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C3FE2F6-2275-4DBF-A16D-DA604B0538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9088" y="2857163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0308BC2-B304-4C15-9075-3C3767034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876523"/>
              </p:ext>
            </p:extLst>
          </p:nvPr>
        </p:nvGraphicFramePr>
        <p:xfrm>
          <a:off x="9210846" y="2857956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5" name="Equation" r:id="rId19" imgW="787320" imgH="266400" progId="Equation.DSMT4">
                  <p:embed/>
                </p:oleObj>
              </mc:Choice>
              <mc:Fallback>
                <p:oleObj name="Equation" r:id="rId19" imgW="787320" imgH="266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A23B470-8AF3-4455-8ACF-37FE225C92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0846" y="2857956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EC52197-39EE-48CA-9BD1-9B949BE0A0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971538"/>
              </p:ext>
            </p:extLst>
          </p:nvPr>
        </p:nvGraphicFramePr>
        <p:xfrm>
          <a:off x="7305322" y="4037637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" name="Equation" r:id="rId21" imgW="787320" imgH="266400" progId="Equation.DSMT4">
                  <p:embed/>
                </p:oleObj>
              </mc:Choice>
              <mc:Fallback>
                <p:oleObj name="Equation" r:id="rId21" imgW="787320" imgH="266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A23B470-8AF3-4455-8ACF-37FE225C92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322" y="4037637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A23B470-8AF3-4455-8ACF-37FE225C92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6587"/>
              </p:ext>
            </p:extLst>
          </p:nvPr>
        </p:nvGraphicFramePr>
        <p:xfrm>
          <a:off x="8853301" y="4620876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" name="Equation" r:id="rId23" imgW="787320" imgH="266400" progId="Equation.DSMT4">
                  <p:embed/>
                </p:oleObj>
              </mc:Choice>
              <mc:Fallback>
                <p:oleObj name="Equation" r:id="rId23" imgW="787320" imgH="266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8F28BDF-32F1-4015-90B8-616D3D2BFF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3301" y="4620876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2DDAA2D-80F3-4F97-B590-7FDB506E2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350764"/>
              </p:ext>
            </p:extLst>
          </p:nvPr>
        </p:nvGraphicFramePr>
        <p:xfrm>
          <a:off x="6661151" y="537191"/>
          <a:ext cx="1168400" cy="45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" name="Equation" r:id="rId25" imgW="495000" imgH="190440" progId="Equation.DSMT4">
                  <p:embed/>
                </p:oleObj>
              </mc:Choice>
              <mc:Fallback>
                <p:oleObj name="Equation" r:id="rId25" imgW="495000" imgH="1904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364E088-1649-4F37-A693-5098E732CD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1" y="537191"/>
                        <a:ext cx="1168400" cy="4510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itle 1">
            <a:extLst>
              <a:ext uri="{FF2B5EF4-FFF2-40B4-BE49-F238E27FC236}">
                <a16:creationId xmlns:a16="http://schemas.microsoft.com/office/drawing/2014/main" id="{D80755F3-5EE4-447A-98B3-89C96FC0C9DD}"/>
              </a:ext>
            </a:extLst>
          </p:cNvPr>
          <p:cNvSpPr txBox="1">
            <a:spLocks/>
          </p:cNvSpPr>
          <p:nvPr/>
        </p:nvSpPr>
        <p:spPr>
          <a:xfrm>
            <a:off x="8114007" y="416938"/>
            <a:ext cx="3107184" cy="71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/>
              <a:t>אורך המקצוע</a:t>
            </a:r>
            <a:endParaRPr lang="en-GB" sz="3600" dirty="0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8F87316A-DB37-4425-BBF8-5AAE45659E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089192"/>
              </p:ext>
            </p:extLst>
          </p:nvPr>
        </p:nvGraphicFramePr>
        <p:xfrm>
          <a:off x="854075" y="782925"/>
          <a:ext cx="52419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" name="Equation" r:id="rId27" imgW="2222280" imgH="304560" progId="Equation.DSMT4">
                  <p:embed/>
                </p:oleObj>
              </mc:Choice>
              <mc:Fallback>
                <p:oleObj name="Equation" r:id="rId27" imgW="2222280" imgH="3045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2DDAA2D-80F3-4F97-B590-7FDB506E22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075" y="782925"/>
                        <a:ext cx="5241925" cy="723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00F003DD-1100-4C5F-94E2-49E855E98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987403"/>
              </p:ext>
            </p:extLst>
          </p:nvPr>
        </p:nvGraphicFramePr>
        <p:xfrm>
          <a:off x="2682875" y="2225675"/>
          <a:ext cx="2725738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" name="Equation" r:id="rId29" imgW="1155600" imgH="228600" progId="Equation.DSMT4">
                  <p:embed/>
                </p:oleObj>
              </mc:Choice>
              <mc:Fallback>
                <p:oleObj name="Equation" r:id="rId29" imgW="1155600" imgH="2286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F87316A-DB37-4425-BBF8-5AAE45659E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75" y="2225675"/>
                        <a:ext cx="2725738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DAF29035-3650-4734-9B53-D18B8589A8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441070"/>
              </p:ext>
            </p:extLst>
          </p:nvPr>
        </p:nvGraphicFramePr>
        <p:xfrm>
          <a:off x="2994025" y="3633788"/>
          <a:ext cx="2427288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" name="Equation" r:id="rId31" imgW="1028520" imgH="228600" progId="Equation.DSMT4">
                  <p:embed/>
                </p:oleObj>
              </mc:Choice>
              <mc:Fallback>
                <p:oleObj name="Equation" r:id="rId31" imgW="1028520" imgH="2286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1F61D172-3AD2-4520-8670-5F3217C4FE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4025" y="3633788"/>
                        <a:ext cx="2427288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698C6E6-E72A-4941-82AB-CF759195A6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794676"/>
              </p:ext>
            </p:extLst>
          </p:nvPr>
        </p:nvGraphicFramePr>
        <p:xfrm>
          <a:off x="1643062" y="4928900"/>
          <a:ext cx="188753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2" name="Equation" r:id="rId33" imgW="799920" imgH="482400" progId="Equation.DSMT4">
                  <p:embed/>
                </p:oleObj>
              </mc:Choice>
              <mc:Fallback>
                <p:oleObj name="Equation" r:id="rId33" imgW="799920" imgH="4824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DAF29035-3650-4734-9B53-D18B8589A8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2" y="4928900"/>
                        <a:ext cx="1887538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0ADEB18-EF26-4554-A86B-D30CE4BF06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076024"/>
              </p:ext>
            </p:extLst>
          </p:nvPr>
        </p:nvGraphicFramePr>
        <p:xfrm>
          <a:off x="3509171" y="5017463"/>
          <a:ext cx="1258887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" name="Equation" r:id="rId35" imgW="533160" imgH="482400" progId="Equation.DSMT4">
                  <p:embed/>
                </p:oleObj>
              </mc:Choice>
              <mc:Fallback>
                <p:oleObj name="Equation" r:id="rId35" imgW="533160" imgH="4824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3698C6E6-E72A-4941-82AB-CF759195A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171" y="5017463"/>
                        <a:ext cx="1258887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18A8F08B-7969-4EBE-A582-22E2A6121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078091"/>
              </p:ext>
            </p:extLst>
          </p:nvPr>
        </p:nvGraphicFramePr>
        <p:xfrm>
          <a:off x="4778375" y="5018088"/>
          <a:ext cx="93027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4" name="Equation" r:id="rId37" imgW="393480" imgH="482400" progId="Equation.DSMT4">
                  <p:embed/>
                </p:oleObj>
              </mc:Choice>
              <mc:Fallback>
                <p:oleObj name="Equation" r:id="rId37" imgW="393480" imgH="4824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20ADEB18-EF26-4554-A86B-D30CE4BF06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5018088"/>
                        <a:ext cx="930275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F656E7-AA04-4F57-9344-60ACC09C1870}"/>
              </a:ext>
            </a:extLst>
          </p:cNvPr>
          <p:cNvCxnSpPr>
            <a:cxnSpLocks/>
          </p:cNvCxnSpPr>
          <p:nvPr/>
        </p:nvCxnSpPr>
        <p:spPr>
          <a:xfrm flipV="1">
            <a:off x="7677150" y="3248025"/>
            <a:ext cx="1504950" cy="3810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EDE041-3C34-4375-9222-0A8E31546234}"/>
              </a:ext>
            </a:extLst>
          </p:cNvPr>
          <p:cNvCxnSpPr>
            <a:cxnSpLocks/>
          </p:cNvCxnSpPr>
          <p:nvPr/>
        </p:nvCxnSpPr>
        <p:spPr>
          <a:xfrm flipV="1">
            <a:off x="7134225" y="4648200"/>
            <a:ext cx="2495550" cy="5509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E52C789-B746-419D-BC3B-A182778E53F4}"/>
              </a:ext>
            </a:extLst>
          </p:cNvPr>
          <p:cNvSpPr/>
          <p:nvPr/>
        </p:nvSpPr>
        <p:spPr>
          <a:xfrm>
            <a:off x="2559154" y="5157450"/>
            <a:ext cx="33020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6D0ADEBA-1254-4958-AB8D-5910AB0EDB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811122"/>
              </p:ext>
            </p:extLst>
          </p:nvPr>
        </p:nvGraphicFramePr>
        <p:xfrm>
          <a:off x="2559154" y="5240000"/>
          <a:ext cx="330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" name="Equation" r:id="rId39" imgW="139680" imgH="101520" progId="Equation.DSMT4">
                  <p:embed/>
                </p:oleObj>
              </mc:Choice>
              <mc:Fallback>
                <p:oleObj name="Equation" r:id="rId39" imgW="139680" imgH="10152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20ADEB18-EF26-4554-A86B-D30CE4BF06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9154" y="5240000"/>
                        <a:ext cx="330200" cy="241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569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807D5-572A-433D-AC1C-F0074D06D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828" y="2457450"/>
            <a:ext cx="4116289" cy="40671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95639E-E488-4052-AFCD-8E279C1DDD87}"/>
              </a:ext>
            </a:extLst>
          </p:cNvPr>
          <p:cNvSpPr txBox="1">
            <a:spLocks/>
          </p:cNvSpPr>
          <p:nvPr/>
        </p:nvSpPr>
        <p:spPr>
          <a:xfrm>
            <a:off x="6454067" y="1122362"/>
            <a:ext cx="4213934" cy="1439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עשרימון</a:t>
            </a:r>
            <a:endParaRPr lang="en-GB" sz="9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347CC0C-E0E1-4F25-A2FF-B8967A2FC2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86650" y="2189163"/>
          <a:ext cx="851609" cy="42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6" name="Equation" r:id="rId4" imgW="533160" imgH="266400" progId="Equation.DSMT4">
                  <p:embed/>
                </p:oleObj>
              </mc:Choice>
              <mc:Fallback>
                <p:oleObj name="Equation" r:id="rId4" imgW="533160" imgH="266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347CC0C-E0E1-4F25-A2FF-B8967A2FC2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6650" y="2189163"/>
                        <a:ext cx="851609" cy="428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A7C8F62-D6BD-4A10-98DF-52CC33F71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68779" y="4275009"/>
          <a:ext cx="851609" cy="42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" name="Equation" r:id="rId6" imgW="533160" imgH="266400" progId="Equation.DSMT4">
                  <p:embed/>
                </p:oleObj>
              </mc:Choice>
              <mc:Fallback>
                <p:oleObj name="Equation" r:id="rId6" imgW="533160" imgH="2664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A7C8F62-D6BD-4A10-98DF-52CC33F717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8779" y="4275009"/>
                        <a:ext cx="851609" cy="428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8F28BDF-32F1-4015-90B8-616D3D2BFF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1875" y="4970463"/>
          <a:ext cx="851609" cy="42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8" name="Equation" r:id="rId8" imgW="533160" imgH="266400" progId="Equation.DSMT4">
                  <p:embed/>
                </p:oleObj>
              </mc:Choice>
              <mc:Fallback>
                <p:oleObj name="Equation" r:id="rId8" imgW="533160" imgH="266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8F28BDF-32F1-4015-90B8-616D3D2BFF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75" y="4970463"/>
                        <a:ext cx="851609" cy="428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D424F21-975A-4B4A-917A-D5B4F8BF8D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61508" y="4630401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Equation" r:id="rId10" imgW="787320" imgH="266400" progId="Equation.DSMT4">
                  <p:embed/>
                </p:oleObj>
              </mc:Choice>
              <mc:Fallback>
                <p:oleObj name="Equation" r:id="rId10" imgW="787320" imgH="2664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D424F21-975A-4B4A-917A-D5B4F8BF8D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1508" y="4630401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BBB6349-2C81-4837-98ED-99F2D1D12F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3529" y="4047162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0" name="Equation" r:id="rId12" imgW="787320" imgH="266400" progId="Equation.DSMT4">
                  <p:embed/>
                </p:oleObj>
              </mc:Choice>
              <mc:Fallback>
                <p:oleObj name="Equation" r:id="rId12" imgW="787320" imgH="266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BBB6349-2C81-4837-98ED-99F2D1D12F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3529" y="4047162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C3FE2F6-2275-4DBF-A16D-DA604B0538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8613" y="2866688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1" name="Equation" r:id="rId14" imgW="787320" imgH="266400" progId="Equation.DSMT4">
                  <p:embed/>
                </p:oleObj>
              </mc:Choice>
              <mc:Fallback>
                <p:oleObj name="Equation" r:id="rId14" imgW="787320" imgH="2664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CC3FE2F6-2275-4DBF-A16D-DA604B0538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8613" y="2866688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DCBC827-9C9C-47AC-93F3-7865056D7F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1983" y="4620876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2" name="Equation" r:id="rId16" imgW="787320" imgH="266400" progId="Equation.DSMT4">
                  <p:embed/>
                </p:oleObj>
              </mc:Choice>
              <mc:Fallback>
                <p:oleObj name="Equation" r:id="rId16" imgW="787320" imgH="2664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DCBC827-9C9C-47AC-93F3-7865056D7F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1983" y="4620876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DB5B195-5CBF-400D-BF9B-060E6EC82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4004" y="4037637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3" name="Equation" r:id="rId17" imgW="787320" imgH="266400" progId="Equation.DSMT4">
                  <p:embed/>
                </p:oleObj>
              </mc:Choice>
              <mc:Fallback>
                <p:oleObj name="Equation" r:id="rId17" imgW="787320" imgH="2664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DB5B195-5CBF-400D-BF9B-060E6EC82A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4004" y="4037637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812327E-E457-4DE7-83B9-6939B2A2CE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09088" y="2857163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4" name="Equation" r:id="rId18" imgW="787320" imgH="266400" progId="Equation.DSMT4">
                  <p:embed/>
                </p:oleObj>
              </mc:Choice>
              <mc:Fallback>
                <p:oleObj name="Equation" r:id="rId18" imgW="787320" imgH="266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812327E-E457-4DE7-83B9-6939B2A2CE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9088" y="2857163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0308BC2-B304-4C15-9075-3C3767034A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0846" y="2857956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" name="Equation" r:id="rId19" imgW="787320" imgH="266400" progId="Equation.DSMT4">
                  <p:embed/>
                </p:oleObj>
              </mc:Choice>
              <mc:Fallback>
                <p:oleObj name="Equation" r:id="rId19" imgW="787320" imgH="2664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0308BC2-B304-4C15-9075-3C3767034A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0846" y="2857956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EC52197-39EE-48CA-9BD1-9B949BE0A0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5322" y="4037637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6" name="Equation" r:id="rId21" imgW="787320" imgH="266400" progId="Equation.DSMT4">
                  <p:embed/>
                </p:oleObj>
              </mc:Choice>
              <mc:Fallback>
                <p:oleObj name="Equation" r:id="rId21" imgW="78732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EC52197-39EE-48CA-9BD1-9B949BE0A0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5322" y="4037637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A23B470-8AF3-4455-8ACF-37FE225C92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3301" y="4620876"/>
          <a:ext cx="1255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7" name="Equation" r:id="rId23" imgW="787320" imgH="266400" progId="Equation.DSMT4">
                  <p:embed/>
                </p:oleObj>
              </mc:Choice>
              <mc:Fallback>
                <p:oleObj name="Equation" r:id="rId23" imgW="787320" imgH="266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A23B470-8AF3-4455-8ACF-37FE225C92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3301" y="4620876"/>
                        <a:ext cx="1255712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2DDAA2D-80F3-4F97-B590-7FDB506E22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1151" y="537191"/>
          <a:ext cx="1168400" cy="45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" name="Equation" r:id="rId25" imgW="495000" imgH="190440" progId="Equation.DSMT4">
                  <p:embed/>
                </p:oleObj>
              </mc:Choice>
              <mc:Fallback>
                <p:oleObj name="Equation" r:id="rId25" imgW="495000" imgH="1904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2DDAA2D-80F3-4F97-B590-7FDB506E22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1" y="537191"/>
                        <a:ext cx="1168400" cy="4510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itle 1">
            <a:extLst>
              <a:ext uri="{FF2B5EF4-FFF2-40B4-BE49-F238E27FC236}">
                <a16:creationId xmlns:a16="http://schemas.microsoft.com/office/drawing/2014/main" id="{D80755F3-5EE4-447A-98B3-89C96FC0C9DD}"/>
              </a:ext>
            </a:extLst>
          </p:cNvPr>
          <p:cNvSpPr txBox="1">
            <a:spLocks/>
          </p:cNvSpPr>
          <p:nvPr/>
        </p:nvSpPr>
        <p:spPr>
          <a:xfrm>
            <a:off x="8114007" y="416938"/>
            <a:ext cx="3107184" cy="71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/>
              <a:t>אורך המקצוע</a:t>
            </a:r>
            <a:endParaRPr lang="en-GB" sz="3600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AC8B8437-34F6-4B2B-A133-67BBF05E5B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93483"/>
              </p:ext>
            </p:extLst>
          </p:nvPr>
        </p:nvGraphicFramePr>
        <p:xfrm>
          <a:off x="1643062" y="4928900"/>
          <a:ext cx="188753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9" name="Equation" r:id="rId27" imgW="799920" imgH="482400" progId="Equation.DSMT4">
                  <p:embed/>
                </p:oleObj>
              </mc:Choice>
              <mc:Fallback>
                <p:oleObj name="Equation" r:id="rId27" imgW="799920" imgH="4824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3698C6E6-E72A-4941-82AB-CF759195A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2" y="4928900"/>
                        <a:ext cx="1887538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63F7BF9-657C-474C-88C4-E552EBB0D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231226"/>
              </p:ext>
            </p:extLst>
          </p:nvPr>
        </p:nvGraphicFramePr>
        <p:xfrm>
          <a:off x="3509171" y="5017463"/>
          <a:ext cx="1258887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Equation" r:id="rId29" imgW="533160" imgH="482400" progId="Equation.DSMT4">
                  <p:embed/>
                </p:oleObj>
              </mc:Choice>
              <mc:Fallback>
                <p:oleObj name="Equation" r:id="rId29" imgW="533160" imgH="4824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20ADEB18-EF26-4554-A86B-D30CE4BF06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171" y="5017463"/>
                        <a:ext cx="1258887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E470423-796E-4CC6-8DCB-58C459089F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287919"/>
              </p:ext>
            </p:extLst>
          </p:nvPr>
        </p:nvGraphicFramePr>
        <p:xfrm>
          <a:off x="4778375" y="5018088"/>
          <a:ext cx="93027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Equation" r:id="rId31" imgW="393480" imgH="482400" progId="Equation.DSMT4">
                  <p:embed/>
                </p:oleObj>
              </mc:Choice>
              <mc:Fallback>
                <p:oleObj name="Equation" r:id="rId31" imgW="393480" imgH="48240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18A8F08B-7969-4EBE-A582-22E2A6121D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5018088"/>
                        <a:ext cx="930275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877EA1F-38BE-4DE7-BAF1-821DE736EF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3908130"/>
              </p:ext>
            </p:extLst>
          </p:nvPr>
        </p:nvGraphicFramePr>
        <p:xfrm>
          <a:off x="1073150" y="1028700"/>
          <a:ext cx="152717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2" name="Equation" r:id="rId33" imgW="647640" imgH="482400" progId="Equation.DSMT4">
                  <p:embed/>
                </p:oleObj>
              </mc:Choice>
              <mc:Fallback>
                <p:oleObj name="Equation" r:id="rId33" imgW="647640" imgH="4824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F87316A-DB37-4425-BBF8-5AAE45659E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1028700"/>
                        <a:ext cx="1527175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6C59366-C7BC-45C6-AC45-69D0035D09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339872"/>
              </p:ext>
            </p:extLst>
          </p:nvPr>
        </p:nvGraphicFramePr>
        <p:xfrm>
          <a:off x="2584450" y="1390650"/>
          <a:ext cx="6286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3" name="Equation" r:id="rId35" imgW="266400" imgH="177480" progId="Equation.DSMT4">
                  <p:embed/>
                </p:oleObj>
              </mc:Choice>
              <mc:Fallback>
                <p:oleObj name="Equation" r:id="rId35" imgW="266400" imgH="177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877EA1F-38BE-4DE7-BAF1-821DE736EF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1390650"/>
                        <a:ext cx="628650" cy="422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11389F1-5259-4C52-8288-DC81A5538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649918"/>
              </p:ext>
            </p:extLst>
          </p:nvPr>
        </p:nvGraphicFramePr>
        <p:xfrm>
          <a:off x="3208338" y="1023938"/>
          <a:ext cx="2125662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4" name="Equation" r:id="rId37" imgW="901440" imgH="482400" progId="Equation.DSMT4">
                  <p:embed/>
                </p:oleObj>
              </mc:Choice>
              <mc:Fallback>
                <p:oleObj name="Equation" r:id="rId37" imgW="901440" imgH="4824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6C59366-C7BC-45C6-AC45-69D0035D09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1023938"/>
                        <a:ext cx="2125662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B1B2825-DBFF-4983-97F5-EC0E1AF132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589041"/>
              </p:ext>
            </p:extLst>
          </p:nvPr>
        </p:nvGraphicFramePr>
        <p:xfrm>
          <a:off x="1411288" y="2203450"/>
          <a:ext cx="3292475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" name="Equation" r:id="rId39" imgW="1396800" imgH="558720" progId="Equation.DSMT4">
                  <p:embed/>
                </p:oleObj>
              </mc:Choice>
              <mc:Fallback>
                <p:oleObj name="Equation" r:id="rId39" imgW="1396800" imgH="55872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877EA1F-38BE-4DE7-BAF1-821DE736EF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8" y="2203450"/>
                        <a:ext cx="3292475" cy="1327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494E355E-5085-4BEA-893D-43620E530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361659"/>
              </p:ext>
            </p:extLst>
          </p:nvPr>
        </p:nvGraphicFramePr>
        <p:xfrm>
          <a:off x="4687888" y="2359025"/>
          <a:ext cx="1255712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6" name="Equation" r:id="rId41" imgW="533160" imgH="482400" progId="Equation.DSMT4">
                  <p:embed/>
                </p:oleObj>
              </mc:Choice>
              <mc:Fallback>
                <p:oleObj name="Equation" r:id="rId41" imgW="533160" imgH="4824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EB1B2825-DBFF-4983-97F5-EC0E1AF132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888" y="2359025"/>
                        <a:ext cx="1255712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661E0E79-7584-481E-97E8-A5CFB196CB16}"/>
              </a:ext>
            </a:extLst>
          </p:cNvPr>
          <p:cNvSpPr txBox="1">
            <a:spLocks/>
          </p:cNvSpPr>
          <p:nvPr/>
        </p:nvSpPr>
        <p:spPr>
          <a:xfrm>
            <a:off x="2982475" y="3827419"/>
            <a:ext cx="2940953" cy="71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/>
              <a:t>אם אורך המקצוע</a:t>
            </a:r>
            <a:endParaRPr lang="en-GB" sz="3600" dirty="0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19DC720-4DC4-4B60-85A7-289F04A6F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23720"/>
              </p:ext>
            </p:extLst>
          </p:nvPr>
        </p:nvGraphicFramePr>
        <p:xfrm>
          <a:off x="2108200" y="3598863"/>
          <a:ext cx="92868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7" name="Equation" r:id="rId43" imgW="393480" imgH="482400" progId="Equation.DSMT4">
                  <p:embed/>
                </p:oleObj>
              </mc:Choice>
              <mc:Fallback>
                <p:oleObj name="Equation" r:id="rId43" imgW="393480" imgH="4824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2DDAA2D-80F3-4F97-B590-7FDB506E22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200" y="3598863"/>
                        <a:ext cx="928688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7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95639E-E488-4052-AFCD-8E279C1DDD87}"/>
              </a:ext>
            </a:extLst>
          </p:cNvPr>
          <p:cNvSpPr txBox="1">
            <a:spLocks/>
          </p:cNvSpPr>
          <p:nvPr/>
        </p:nvSpPr>
        <p:spPr>
          <a:xfrm>
            <a:off x="6454067" y="1122362"/>
            <a:ext cx="4213934" cy="1439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עשרימון</a:t>
            </a:r>
            <a:endParaRPr lang="en-GB" sz="9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2DDAA2D-80F3-4F97-B590-7FDB506E22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1151" y="537191"/>
          <a:ext cx="1168400" cy="45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7" name="Equation" r:id="rId3" imgW="495000" imgH="190440" progId="Equation.DSMT4">
                  <p:embed/>
                </p:oleObj>
              </mc:Choice>
              <mc:Fallback>
                <p:oleObj name="Equation" r:id="rId3" imgW="495000" imgH="1904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2DDAA2D-80F3-4F97-B590-7FDB506E22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151" y="537191"/>
                        <a:ext cx="1168400" cy="4510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itle 1">
            <a:extLst>
              <a:ext uri="{FF2B5EF4-FFF2-40B4-BE49-F238E27FC236}">
                <a16:creationId xmlns:a16="http://schemas.microsoft.com/office/drawing/2014/main" id="{D80755F3-5EE4-447A-98B3-89C96FC0C9DD}"/>
              </a:ext>
            </a:extLst>
          </p:cNvPr>
          <p:cNvSpPr txBox="1">
            <a:spLocks/>
          </p:cNvSpPr>
          <p:nvPr/>
        </p:nvSpPr>
        <p:spPr>
          <a:xfrm>
            <a:off x="8114007" y="416938"/>
            <a:ext cx="3107184" cy="71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/>
              <a:t>אורך המקצוע</a:t>
            </a:r>
            <a:endParaRPr lang="en-GB" sz="3600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AC8B8437-34F6-4B2B-A133-67BBF05E5B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43062" y="4928900"/>
          <a:ext cx="188753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8" name="Equation" r:id="rId5" imgW="799920" imgH="482400" progId="Equation.DSMT4">
                  <p:embed/>
                </p:oleObj>
              </mc:Choice>
              <mc:Fallback>
                <p:oleObj name="Equation" r:id="rId5" imgW="799920" imgH="4824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AC8B8437-34F6-4B2B-A133-67BBF05E5B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2" y="4928900"/>
                        <a:ext cx="1887538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63F7BF9-657C-474C-88C4-E552EBB0D0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9171" y="5017463"/>
          <a:ext cx="1258887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9" name="Equation" r:id="rId7" imgW="533160" imgH="482400" progId="Equation.DSMT4">
                  <p:embed/>
                </p:oleObj>
              </mc:Choice>
              <mc:Fallback>
                <p:oleObj name="Equation" r:id="rId7" imgW="533160" imgH="482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63F7BF9-657C-474C-88C4-E552EBB0D0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171" y="5017463"/>
                        <a:ext cx="1258887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E470423-796E-4CC6-8DCB-58C459089F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8375" y="5018088"/>
          <a:ext cx="93027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0" name="Equation" r:id="rId9" imgW="393480" imgH="482400" progId="Equation.DSMT4">
                  <p:embed/>
                </p:oleObj>
              </mc:Choice>
              <mc:Fallback>
                <p:oleObj name="Equation" r:id="rId9" imgW="393480" imgH="482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E470423-796E-4CC6-8DCB-58C459089F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5018088"/>
                        <a:ext cx="930275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877EA1F-38BE-4DE7-BAF1-821DE736EF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499025"/>
              </p:ext>
            </p:extLst>
          </p:nvPr>
        </p:nvGraphicFramePr>
        <p:xfrm>
          <a:off x="1073150" y="1028700"/>
          <a:ext cx="1527175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1" name="Equation" r:id="rId11" imgW="647640" imgH="482400" progId="Equation.DSMT4">
                  <p:embed/>
                </p:oleObj>
              </mc:Choice>
              <mc:Fallback>
                <p:oleObj name="Equation" r:id="rId11" imgW="647640" imgH="482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877EA1F-38BE-4DE7-BAF1-821DE736EF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1028700"/>
                        <a:ext cx="1527175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6C59366-C7BC-45C6-AC45-69D0035D09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4450" y="1390650"/>
          <a:ext cx="6286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2" name="Equation" r:id="rId13" imgW="266400" imgH="177480" progId="Equation.DSMT4">
                  <p:embed/>
                </p:oleObj>
              </mc:Choice>
              <mc:Fallback>
                <p:oleObj name="Equation" r:id="rId13" imgW="266400" imgH="177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6C59366-C7BC-45C6-AC45-69D0035D09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1390650"/>
                        <a:ext cx="628650" cy="422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11389F1-5259-4C52-8288-DC81A55381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8338" y="1023938"/>
          <a:ext cx="2125662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3" name="Equation" r:id="rId15" imgW="901440" imgH="482400" progId="Equation.DSMT4">
                  <p:embed/>
                </p:oleObj>
              </mc:Choice>
              <mc:Fallback>
                <p:oleObj name="Equation" r:id="rId15" imgW="901440" imgH="4824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311389F1-5259-4C52-8288-DC81A553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1023938"/>
                        <a:ext cx="2125662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B1B2825-DBFF-4983-97F5-EC0E1AF132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475006"/>
              </p:ext>
            </p:extLst>
          </p:nvPr>
        </p:nvGraphicFramePr>
        <p:xfrm>
          <a:off x="1411288" y="2203450"/>
          <a:ext cx="3292475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Equation" r:id="rId17" imgW="1396800" imgH="558720" progId="Equation.DSMT4">
                  <p:embed/>
                </p:oleObj>
              </mc:Choice>
              <mc:Fallback>
                <p:oleObj name="Equation" r:id="rId17" imgW="1396800" imgH="55872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EB1B2825-DBFF-4983-97F5-EC0E1AF132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8" y="2203450"/>
                        <a:ext cx="3292475" cy="1327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494E355E-5085-4BEA-893D-43620E530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548912"/>
              </p:ext>
            </p:extLst>
          </p:nvPr>
        </p:nvGraphicFramePr>
        <p:xfrm>
          <a:off x="4687888" y="2359025"/>
          <a:ext cx="1255712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Equation" r:id="rId19" imgW="533160" imgH="482400" progId="Equation.DSMT4">
                  <p:embed/>
                </p:oleObj>
              </mc:Choice>
              <mc:Fallback>
                <p:oleObj name="Equation" r:id="rId19" imgW="533160" imgH="48240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494E355E-5085-4BEA-893D-43620E530E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7888" y="2359025"/>
                        <a:ext cx="1255712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>
            <a:extLst>
              <a:ext uri="{FF2B5EF4-FFF2-40B4-BE49-F238E27FC236}">
                <a16:creationId xmlns:a16="http://schemas.microsoft.com/office/drawing/2014/main" id="{661E0E79-7584-481E-97E8-A5CFB196CB16}"/>
              </a:ext>
            </a:extLst>
          </p:cNvPr>
          <p:cNvSpPr txBox="1">
            <a:spLocks/>
          </p:cNvSpPr>
          <p:nvPr/>
        </p:nvSpPr>
        <p:spPr>
          <a:xfrm>
            <a:off x="2982475" y="3827419"/>
            <a:ext cx="2940953" cy="71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/>
              <a:t>אם אורך המקצוע</a:t>
            </a:r>
            <a:endParaRPr lang="en-GB" sz="3600" dirty="0"/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19DC720-4DC4-4B60-85A7-289F04A6F1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8200" y="3598863"/>
          <a:ext cx="92868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6" name="Equation" r:id="rId21" imgW="393480" imgH="482400" progId="Equation.DSMT4">
                  <p:embed/>
                </p:oleObj>
              </mc:Choice>
              <mc:Fallback>
                <p:oleObj name="Equation" r:id="rId21" imgW="393480" imgH="4824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19DC720-4DC4-4B60-85A7-289F04A6F1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200" y="3598863"/>
                        <a:ext cx="928688" cy="114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B8D2A6-2E94-4AAA-B2B8-F4FDEC88C40A}"/>
              </a:ext>
            </a:extLst>
          </p:cNvPr>
          <p:cNvCxnSpPr/>
          <p:nvPr/>
        </p:nvCxnSpPr>
        <p:spPr>
          <a:xfrm>
            <a:off x="6210300" y="1133038"/>
            <a:ext cx="0" cy="5258237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0C4F77AE-5A73-470C-97C0-71EFCCF7ED7E}"/>
              </a:ext>
            </a:extLst>
          </p:cNvPr>
          <p:cNvSpPr txBox="1">
            <a:spLocks/>
          </p:cNvSpPr>
          <p:nvPr/>
        </p:nvSpPr>
        <p:spPr>
          <a:xfrm>
            <a:off x="6823783" y="2508975"/>
            <a:ext cx="3777537" cy="71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אם אורך המקצוע הוא 1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017DCAC3-B9A0-488D-841C-207FCCD0B3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349664"/>
              </p:ext>
            </p:extLst>
          </p:nvPr>
        </p:nvGraphicFramePr>
        <p:xfrm>
          <a:off x="6435725" y="3303588"/>
          <a:ext cx="394652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Equation" r:id="rId23" imgW="1676160" imgH="583920" progId="Equation.DSMT4">
                  <p:embed/>
                </p:oleObj>
              </mc:Choice>
              <mc:Fallback>
                <p:oleObj name="Equation" r:id="rId23" imgW="1676160" imgH="58392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494E355E-5085-4BEA-893D-43620E530E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725" y="3303588"/>
                        <a:ext cx="3946525" cy="1387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7267307E-17AB-4B60-8DDC-E7075A0223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387886"/>
              </p:ext>
            </p:extLst>
          </p:nvPr>
        </p:nvGraphicFramePr>
        <p:xfrm>
          <a:off x="6804733" y="4816576"/>
          <a:ext cx="1614488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8" name="Equation" r:id="rId25" imgW="685800" imgH="482400" progId="Equation.DSMT4">
                  <p:embed/>
                </p:oleObj>
              </mc:Choice>
              <mc:Fallback>
                <p:oleObj name="Equation" r:id="rId25" imgW="685800" imgH="48240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017DCAC3-B9A0-488D-841C-207FCCD0B3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733" y="4816576"/>
                        <a:ext cx="1614488" cy="1146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24657FE2-31D0-4F5F-9777-2AF1C9192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19964"/>
              </p:ext>
            </p:extLst>
          </p:nvPr>
        </p:nvGraphicFramePr>
        <p:xfrm>
          <a:off x="8413750" y="4875213"/>
          <a:ext cx="113665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" name="Equation" r:id="rId27" imgW="482400" imgH="457200" progId="Equation.DSMT4">
                  <p:embed/>
                </p:oleObj>
              </mc:Choice>
              <mc:Fallback>
                <p:oleObj name="Equation" r:id="rId27" imgW="482400" imgH="4572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7267307E-17AB-4B60-8DDC-E7075A0223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50" y="4875213"/>
                        <a:ext cx="1136650" cy="1085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78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95639E-E488-4052-AFCD-8E279C1DDD87}"/>
              </a:ext>
            </a:extLst>
          </p:cNvPr>
          <p:cNvSpPr txBox="1">
            <a:spLocks/>
          </p:cNvSpPr>
          <p:nvPr/>
        </p:nvSpPr>
        <p:spPr>
          <a:xfrm>
            <a:off x="6454067" y="1122362"/>
            <a:ext cx="4213934" cy="1439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עשרימון</a:t>
            </a:r>
            <a:endParaRPr lang="en-GB" sz="9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24657FE2-31D0-4F5F-9777-2AF1C9192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555775"/>
              </p:ext>
            </p:extLst>
          </p:nvPr>
        </p:nvGraphicFramePr>
        <p:xfrm>
          <a:off x="10555888" y="1226603"/>
          <a:ext cx="1166812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Equation" r:id="rId3" imgW="495000" imgH="457200" progId="Equation.DSMT4">
                  <p:embed/>
                </p:oleObj>
              </mc:Choice>
              <mc:Fallback>
                <p:oleObj name="Equation" r:id="rId3" imgW="495000" imgH="45720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24657FE2-31D0-4F5F-9777-2AF1C91927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5888" y="1226603"/>
                        <a:ext cx="1166812" cy="1085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81D92BC-899F-4375-A14A-9C21BB9C3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859009"/>
              </p:ext>
            </p:extLst>
          </p:nvPr>
        </p:nvGraphicFramePr>
        <p:xfrm>
          <a:off x="6524246" y="2357095"/>
          <a:ext cx="1996165" cy="791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Equation" r:id="rId5" imgW="1257120" imgH="495000" progId="Equation.DSMT4">
                  <p:embed/>
                </p:oleObj>
              </mc:Choice>
              <mc:Fallback>
                <p:oleObj name="Equation" r:id="rId5" imgW="1257120" imgH="4950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9A091CE-8F3C-4D66-A2DC-B9A56E5434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246" y="2357095"/>
                        <a:ext cx="1996165" cy="791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C56D7B99-07AB-407F-A0BA-7465217E4A2F}"/>
              </a:ext>
            </a:extLst>
          </p:cNvPr>
          <p:cNvSpPr txBox="1">
            <a:spLocks/>
          </p:cNvSpPr>
          <p:nvPr/>
        </p:nvSpPr>
        <p:spPr>
          <a:xfrm>
            <a:off x="8726733" y="3043660"/>
            <a:ext cx="1657351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800" b="1" dirty="0">
                <a:solidFill>
                  <a:srgbClr val="3B397F"/>
                </a:solidFill>
              </a:rPr>
              <a:t>מסימטריה: </a:t>
            </a:r>
            <a:endParaRPr lang="en-GB" sz="2800" b="1" dirty="0">
              <a:solidFill>
                <a:srgbClr val="3B397F"/>
              </a:solidFill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466E731-8CB3-4DD5-A839-FE5D6ED8F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308655"/>
              </p:ext>
            </p:extLst>
          </p:nvPr>
        </p:nvGraphicFramePr>
        <p:xfrm>
          <a:off x="5954713" y="3157538"/>
          <a:ext cx="293370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Equation" r:id="rId7" imgW="1968480" imgH="317160" progId="Equation.DSMT4">
                  <p:embed/>
                </p:oleObj>
              </mc:Choice>
              <mc:Fallback>
                <p:oleObj name="Equation" r:id="rId7" imgW="1968480" imgH="3171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C33FA25-727F-478C-9E40-8DE43181B0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4713" y="3157538"/>
                        <a:ext cx="2933700" cy="474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E5AD5A5-9CBA-4780-AE39-2BA42CF11A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82045"/>
              </p:ext>
            </p:extLst>
          </p:nvPr>
        </p:nvGraphicFramePr>
        <p:xfrm>
          <a:off x="9203867" y="2562355"/>
          <a:ext cx="1075943" cy="36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Equation" r:id="rId9" imgW="672840" imgH="228600" progId="Equation.DSMT4">
                  <p:embed/>
                </p:oleObj>
              </mc:Choice>
              <mc:Fallback>
                <p:oleObj name="Equation" r:id="rId9" imgW="672840" imgH="228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ED7ED65-6E1B-42B3-A460-BD04BD7104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3867" y="2562355"/>
                        <a:ext cx="1075943" cy="367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7FD075AF-6C5A-49BA-A112-C8D3F54B3917}"/>
              </a:ext>
            </a:extLst>
          </p:cNvPr>
          <p:cNvSpPr txBox="1">
            <a:spLocks/>
          </p:cNvSpPr>
          <p:nvPr/>
        </p:nvSpPr>
        <p:spPr>
          <a:xfrm>
            <a:off x="8880781" y="3814768"/>
            <a:ext cx="1657351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sz="2800" b="1" dirty="0">
                <a:solidFill>
                  <a:srgbClr val="3B397F"/>
                </a:solidFill>
              </a:rPr>
              <a:t>נציב </a:t>
            </a:r>
            <a:r>
              <a:rPr lang="en-GB" sz="2800" i="1" dirty="0">
                <a:solidFill>
                  <a:srgbClr val="3B39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sz="2800" baseline="-25000" dirty="0">
                <a:solidFill>
                  <a:srgbClr val="3B39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he-IL" sz="2800" b="1" dirty="0">
                <a:solidFill>
                  <a:srgbClr val="3B397F"/>
                </a:solidFill>
              </a:rPr>
              <a:t>: </a:t>
            </a:r>
            <a:endParaRPr lang="en-GB" sz="2800" b="1" dirty="0">
              <a:solidFill>
                <a:srgbClr val="3B397F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6C0FFCB-E565-41B3-827B-50E842C956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956396"/>
              </p:ext>
            </p:extLst>
          </p:nvPr>
        </p:nvGraphicFramePr>
        <p:xfrm>
          <a:off x="6546671" y="4595926"/>
          <a:ext cx="1487626" cy="833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Equation" r:id="rId11" imgW="888840" imgH="495000" progId="Equation.DSMT4">
                  <p:embed/>
                </p:oleObj>
              </mc:Choice>
              <mc:Fallback>
                <p:oleObj name="Equation" r:id="rId11" imgW="888840" imgH="4950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8BE2673-5D15-4D37-B570-C9CE0D4C23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6671" y="4595926"/>
                        <a:ext cx="1487626" cy="8335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B9FDCB77-26EB-4A78-9C58-463A86D9EC92}"/>
              </a:ext>
            </a:extLst>
          </p:cNvPr>
          <p:cNvSpPr txBox="1">
            <a:spLocks/>
          </p:cNvSpPr>
          <p:nvPr/>
        </p:nvSpPr>
        <p:spPr>
          <a:xfrm>
            <a:off x="7825330" y="4700075"/>
            <a:ext cx="2709673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sz="2800" b="1" dirty="0">
                <a:solidFill>
                  <a:srgbClr val="3B397F"/>
                </a:solidFill>
              </a:rPr>
              <a:t>זווית בין הגבהים</a:t>
            </a:r>
            <a:endParaRPr lang="en-GB" sz="2800" b="1" dirty="0">
              <a:solidFill>
                <a:srgbClr val="3B397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96A4B8-80E9-48A6-924E-C723B8BEA01B}"/>
              </a:ext>
            </a:extLst>
          </p:cNvPr>
          <p:cNvSpPr txBox="1">
            <a:spLocks/>
          </p:cNvSpPr>
          <p:nvPr/>
        </p:nvSpPr>
        <p:spPr>
          <a:xfrm>
            <a:off x="7972147" y="5662062"/>
            <a:ext cx="2548229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he-IL" sz="2800" b="1" dirty="0">
                <a:solidFill>
                  <a:srgbClr val="3B397F"/>
                </a:solidFill>
              </a:rPr>
              <a:t>זווית בין הפאות</a:t>
            </a:r>
            <a:endParaRPr lang="en-GB" sz="2800" b="1" dirty="0">
              <a:solidFill>
                <a:srgbClr val="3B397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2E7F64-0F4A-48ED-85D9-275155B481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7" y="38230"/>
            <a:ext cx="5314950" cy="5048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7054D-FEF4-4056-9B31-2D58CB0E9C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304" y="4874400"/>
            <a:ext cx="1866815" cy="1851729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B5CB159-7187-4A50-B9A3-CD46623441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445296"/>
              </p:ext>
            </p:extLst>
          </p:nvPr>
        </p:nvGraphicFramePr>
        <p:xfrm>
          <a:off x="6325063" y="3771547"/>
          <a:ext cx="244157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Equation" r:id="rId15" imgW="1638000" imgH="533160" progId="Equation.DSMT4">
                  <p:embed/>
                </p:oleObj>
              </mc:Choice>
              <mc:Fallback>
                <p:oleObj name="Equation" r:id="rId15" imgW="1638000" imgH="533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466E731-8CB3-4DD5-A839-FE5D6ED8F5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5063" y="3771547"/>
                        <a:ext cx="2441575" cy="796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AC02285-A3B2-4A5B-B490-485B16AD7D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852586"/>
              </p:ext>
            </p:extLst>
          </p:nvPr>
        </p:nvGraphicFramePr>
        <p:xfrm>
          <a:off x="4917288" y="4220299"/>
          <a:ext cx="9461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Equation" r:id="rId17" imgW="634680" imgH="457200" progId="Equation.DSMT4">
                  <p:embed/>
                </p:oleObj>
              </mc:Choice>
              <mc:Fallback>
                <p:oleObj name="Equation" r:id="rId17" imgW="634680" imgH="457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B5CB159-7187-4A50-B9A3-CD46623441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7288" y="4220299"/>
                        <a:ext cx="946150" cy="682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AA82674-8EC5-4B80-8380-70F17F5676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752161"/>
              </p:ext>
            </p:extLst>
          </p:nvPr>
        </p:nvGraphicFramePr>
        <p:xfrm>
          <a:off x="6198258" y="5518737"/>
          <a:ext cx="197485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Equation" r:id="rId19" imgW="1180800" imgH="571320" progId="Equation.DSMT4">
                  <p:embed/>
                </p:oleObj>
              </mc:Choice>
              <mc:Fallback>
                <p:oleObj name="Equation" r:id="rId19" imgW="1180800" imgH="57132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6C0FFCB-E565-41B3-827B-50E842C956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8258" y="5518737"/>
                        <a:ext cx="1974850" cy="960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846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2A00FE"/>
                </a:solidFill>
              </a:rPr>
              <a:t>קוביה</a:t>
            </a:r>
            <a:endParaRPr lang="en-GB" sz="9600" b="1" dirty="0">
              <a:solidFill>
                <a:srgbClr val="2A00F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CFC55-CF25-4756-9E96-8D236D449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139" y="4295645"/>
            <a:ext cx="9623395" cy="1254047"/>
          </a:xfrm>
        </p:spPr>
        <p:txBody>
          <a:bodyPr>
            <a:no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2A00FE"/>
                </a:solidFill>
              </a:rPr>
              <a:t>נפח 1 </a:t>
            </a:r>
            <a:r>
              <a:rPr lang="he-IL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(או </a:t>
            </a:r>
            <a:r>
              <a:rPr lang="ru-RU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ru-RU" sz="3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а</a:t>
            </a:r>
            <a:r>
              <a:rPr lang="ru-RU" sz="3600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</a:t>
            </a:r>
            <a:r>
              <a:rPr lang="he-IL" sz="3600" dirty="0">
                <a:solidFill>
                  <a:srgbClr val="2A00FE"/>
                </a:solidFill>
              </a:rPr>
              <a:t> – לפי הגדרה של יחידות נפח. </a:t>
            </a:r>
            <a:endParaRPr lang="he-IL" sz="3600" baseline="30000" dirty="0">
              <a:solidFill>
                <a:srgbClr val="2A00FE"/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rgbClr val="2A00FE"/>
                </a:solidFill>
              </a:rPr>
              <a:t>הזווית 90⁰ – לפי הגדרת מעלה.</a:t>
            </a:r>
            <a:endParaRPr lang="en-GB" sz="3600" dirty="0">
              <a:solidFill>
                <a:srgbClr val="2A00F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A58D9-AC21-4555-9401-AE346528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58" y="684745"/>
            <a:ext cx="3216837" cy="36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ED5F23-E82A-4B06-8524-FA91852DA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57" y="4584483"/>
            <a:ext cx="1885387" cy="20764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B9CFE1-6AF7-4E52-9A0D-F1A4B767D395}"/>
              </a:ext>
            </a:extLst>
          </p:cNvPr>
          <p:cNvCxnSpPr/>
          <p:nvPr/>
        </p:nvCxnSpPr>
        <p:spPr>
          <a:xfrm>
            <a:off x="361950" y="1628775"/>
            <a:ext cx="11487150" cy="0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2ED1BA-7DA6-40AC-BBA5-60AB999DCA83}"/>
              </a:ext>
            </a:extLst>
          </p:cNvPr>
          <p:cNvCxnSpPr/>
          <p:nvPr/>
        </p:nvCxnSpPr>
        <p:spPr>
          <a:xfrm>
            <a:off x="352425" y="3067050"/>
            <a:ext cx="11487150" cy="0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439F5A-FBBF-4766-9BF0-D4288E9244DE}"/>
              </a:ext>
            </a:extLst>
          </p:cNvPr>
          <p:cNvCxnSpPr>
            <a:cxnSpLocks/>
          </p:cNvCxnSpPr>
          <p:nvPr/>
        </p:nvCxnSpPr>
        <p:spPr>
          <a:xfrm>
            <a:off x="6457950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2C6402-41CC-471B-BFD2-E17709A5B0B4}"/>
              </a:ext>
            </a:extLst>
          </p:cNvPr>
          <p:cNvCxnSpPr>
            <a:cxnSpLocks/>
          </p:cNvCxnSpPr>
          <p:nvPr/>
        </p:nvCxnSpPr>
        <p:spPr>
          <a:xfrm>
            <a:off x="2133600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0F7497-B658-4890-96C5-1037400C0BE6}"/>
              </a:ext>
            </a:extLst>
          </p:cNvPr>
          <p:cNvCxnSpPr>
            <a:cxnSpLocks/>
          </p:cNvCxnSpPr>
          <p:nvPr/>
        </p:nvCxnSpPr>
        <p:spPr>
          <a:xfrm>
            <a:off x="4295775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C0C193-D9A4-4DC6-ABB4-EA31CFA79F6F}"/>
              </a:ext>
            </a:extLst>
          </p:cNvPr>
          <p:cNvCxnSpPr>
            <a:cxnSpLocks/>
          </p:cNvCxnSpPr>
          <p:nvPr/>
        </p:nvCxnSpPr>
        <p:spPr>
          <a:xfrm>
            <a:off x="10782300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F92C42-2E8C-4E71-BEF8-DBA94AD6BF76}"/>
              </a:ext>
            </a:extLst>
          </p:cNvPr>
          <p:cNvCxnSpPr>
            <a:cxnSpLocks/>
          </p:cNvCxnSpPr>
          <p:nvPr/>
        </p:nvCxnSpPr>
        <p:spPr>
          <a:xfrm>
            <a:off x="8620125" y="385762"/>
            <a:ext cx="0" cy="6086475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05E1A5A-102B-4A45-96C5-A7FACB64AB8E}"/>
              </a:ext>
            </a:extLst>
          </p:cNvPr>
          <p:cNvCxnSpPr/>
          <p:nvPr/>
        </p:nvCxnSpPr>
        <p:spPr>
          <a:xfrm>
            <a:off x="352425" y="4514850"/>
            <a:ext cx="11487150" cy="0"/>
          </a:xfrm>
          <a:prstGeom prst="line">
            <a:avLst/>
          </a:prstGeom>
          <a:ln w="38100">
            <a:solidFill>
              <a:srgbClr val="39399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F04785F-632D-47D5-A939-D4CEEDFBE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830" y="4696979"/>
            <a:ext cx="1692042" cy="17752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33213-0FA2-408E-82A2-C64BD53F4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98" y="4731317"/>
            <a:ext cx="1685255" cy="16716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3CF1DB-A23C-4862-A0DC-A7BC489EE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16" y="4712548"/>
            <a:ext cx="1769370" cy="169040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633CE98-597B-49E0-84D9-53C5A14D121C}"/>
              </a:ext>
            </a:extLst>
          </p:cNvPr>
          <p:cNvSpPr txBox="1">
            <a:spLocks/>
          </p:cNvSpPr>
          <p:nvPr/>
        </p:nvSpPr>
        <p:spPr>
          <a:xfrm>
            <a:off x="11058532" y="1984815"/>
            <a:ext cx="781043" cy="7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נפח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4412E33-9ACD-4922-B789-4CA4547A68E9}"/>
              </a:ext>
            </a:extLst>
          </p:cNvPr>
          <p:cNvSpPr txBox="1">
            <a:spLocks/>
          </p:cNvSpPr>
          <p:nvPr/>
        </p:nvSpPr>
        <p:spPr>
          <a:xfrm>
            <a:off x="10953754" y="3411900"/>
            <a:ext cx="990598" cy="7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זווית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E13986-BA0C-4147-96CF-979BA8D9CC15}"/>
              </a:ext>
            </a:extLst>
          </p:cNvPr>
          <p:cNvSpPr txBox="1">
            <a:spLocks/>
          </p:cNvSpPr>
          <p:nvPr/>
        </p:nvSpPr>
        <p:spPr>
          <a:xfrm>
            <a:off x="10858502" y="5178701"/>
            <a:ext cx="990598" cy="7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רעיון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177F0AC-72E2-45FA-9990-FA7DFE06ACC1}"/>
              </a:ext>
            </a:extLst>
          </p:cNvPr>
          <p:cNvSpPr txBox="1">
            <a:spLocks/>
          </p:cNvSpPr>
          <p:nvPr/>
        </p:nvSpPr>
        <p:spPr>
          <a:xfrm>
            <a:off x="10982333" y="573494"/>
            <a:ext cx="990598" cy="75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dirty="0">
                <a:solidFill>
                  <a:schemeClr val="accent1">
                    <a:lumMod val="75000"/>
                  </a:schemeClr>
                </a:solidFill>
              </a:rPr>
              <a:t>פאון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A34FEE9-DAB3-4303-85EB-D6DB68C1F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624590"/>
              </p:ext>
            </p:extLst>
          </p:nvPr>
        </p:nvGraphicFramePr>
        <p:xfrm>
          <a:off x="4857750" y="1746250"/>
          <a:ext cx="1036638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Equation" r:id="rId7" imgW="444240" imgH="495000" progId="Equation.DSMT4">
                  <p:embed/>
                </p:oleObj>
              </mc:Choice>
              <mc:Fallback>
                <p:oleObj name="Equation" r:id="rId7" imgW="444240" imgH="4950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66F66E0-04E6-4FE0-88E3-EC012B323C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1746250"/>
                        <a:ext cx="1036638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24F5D82-CE3C-4DCF-AB43-1CB529E22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68346"/>
              </p:ext>
            </p:extLst>
          </p:nvPr>
        </p:nvGraphicFramePr>
        <p:xfrm>
          <a:off x="9540875" y="2074863"/>
          <a:ext cx="44450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A34FEE9-DAB3-4303-85EB-D6DB68C1F3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75" y="2074863"/>
                        <a:ext cx="444500" cy="534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B9D1DC20-0E83-4709-9D94-29EE74E996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245756"/>
              </p:ext>
            </p:extLst>
          </p:nvPr>
        </p:nvGraphicFramePr>
        <p:xfrm>
          <a:off x="7078663" y="1746250"/>
          <a:ext cx="887412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11" imgW="380880" imgH="495000" progId="Equation.DSMT4">
                  <p:embed/>
                </p:oleObj>
              </mc:Choice>
              <mc:Fallback>
                <p:oleObj name="Equation" r:id="rId11" imgW="380880" imgH="4950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A34FEE9-DAB3-4303-85EB-D6DB68C1F3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8663" y="1746250"/>
                        <a:ext cx="887412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EB39560-24AA-4615-9036-7D2478562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050927"/>
              </p:ext>
            </p:extLst>
          </p:nvPr>
        </p:nvGraphicFramePr>
        <p:xfrm>
          <a:off x="611188" y="2005013"/>
          <a:ext cx="1076325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Equation" r:id="rId13" imgW="457200" imgH="266400" progId="Equation.DSMT4">
                  <p:embed/>
                </p:oleObj>
              </mc:Choice>
              <mc:Fallback>
                <p:oleObj name="Equation" r:id="rId13" imgW="457200" imgH="26640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24657FE2-31D0-4F5F-9777-2AF1C91927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005013"/>
                        <a:ext cx="1076325" cy="633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6F64B288-B8EF-4A05-80B8-852C0EC002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126465"/>
              </p:ext>
            </p:extLst>
          </p:nvPr>
        </p:nvGraphicFramePr>
        <p:xfrm>
          <a:off x="2314575" y="2001838"/>
          <a:ext cx="188436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6" name="Equation" r:id="rId15" imgW="799920" imgH="279360" progId="Equation.DSMT4">
                  <p:embed/>
                </p:oleObj>
              </mc:Choice>
              <mc:Fallback>
                <p:oleObj name="Equation" r:id="rId15" imgW="799920" imgH="27936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EB39560-24AA-4615-9036-7D24785628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4575" y="2001838"/>
                        <a:ext cx="1884363" cy="663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0D4F0160-DBB0-49AC-9B39-0BA47453CA28}"/>
              </a:ext>
            </a:extLst>
          </p:cNvPr>
          <p:cNvSpPr txBox="1"/>
          <p:nvPr/>
        </p:nvSpPr>
        <p:spPr>
          <a:xfrm>
            <a:off x="9274176" y="3524251"/>
            <a:ext cx="985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dirty="0">
                <a:solidFill>
                  <a:srgbClr val="2A00FE"/>
                </a:solidFill>
                <a:cs typeface="+mj-cs"/>
              </a:rPr>
              <a:t>90⁰ </a:t>
            </a:r>
            <a:endParaRPr lang="en-GB" sz="3200" dirty="0">
              <a:cs typeface="+mj-cs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A8594A4F-B69E-4967-ABEB-3E1B2055ED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679440"/>
              </p:ext>
            </p:extLst>
          </p:nvPr>
        </p:nvGraphicFramePr>
        <p:xfrm>
          <a:off x="6845973" y="3344616"/>
          <a:ext cx="1414706" cy="892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Equation" r:id="rId17" imgW="787320" imgH="495000" progId="Equation.DSMT4">
                  <p:embed/>
                </p:oleObj>
              </mc:Choice>
              <mc:Fallback>
                <p:oleObj name="Equation" r:id="rId17" imgW="787320" imgH="4950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BBC7E58-3F89-43A5-A992-918C4F9922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973" y="3344616"/>
                        <a:ext cx="1414706" cy="892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AC902F8-7B53-4A4C-9676-7BB5892ACC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423970"/>
              </p:ext>
            </p:extLst>
          </p:nvPr>
        </p:nvGraphicFramePr>
        <p:xfrm>
          <a:off x="4542194" y="3324225"/>
          <a:ext cx="1715724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8" name="Equation" r:id="rId19" imgW="914400" imgH="495000" progId="Equation.DSMT4">
                  <p:embed/>
                </p:oleObj>
              </mc:Choice>
              <mc:Fallback>
                <p:oleObj name="Equation" r:id="rId19" imgW="914400" imgH="4950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A8594A4F-B69E-4967-ABEB-3E1B2055ED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194" y="3324225"/>
                        <a:ext cx="1715724" cy="931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9785B35E-967F-461E-AA39-AD3FB44FB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98685"/>
              </p:ext>
            </p:extLst>
          </p:nvPr>
        </p:nvGraphicFramePr>
        <p:xfrm>
          <a:off x="2305054" y="3326175"/>
          <a:ext cx="1853323" cy="92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Equation" r:id="rId21" imgW="1041120" imgH="520560" progId="Equation.DSMT4">
                  <p:embed/>
                </p:oleObj>
              </mc:Choice>
              <mc:Fallback>
                <p:oleObj name="Equation" r:id="rId21" imgW="1041120" imgH="52056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AC902F8-7B53-4A4C-9676-7BB5892ACC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4" y="3326175"/>
                        <a:ext cx="1853323" cy="929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D5088886-1CD9-4AC2-A989-20EB0A538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11755"/>
              </p:ext>
            </p:extLst>
          </p:nvPr>
        </p:nvGraphicFramePr>
        <p:xfrm>
          <a:off x="159273" y="3293042"/>
          <a:ext cx="1861104" cy="1025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0" name="Equation" r:id="rId23" imgW="1041120" imgH="571320" progId="Equation.DSMT4">
                  <p:embed/>
                </p:oleObj>
              </mc:Choice>
              <mc:Fallback>
                <p:oleObj name="Equation" r:id="rId23" imgW="1041120" imgH="57132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9785B35E-967F-461E-AA39-AD3FB44FB0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73" y="3293042"/>
                        <a:ext cx="1861104" cy="1025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CF85C34C-F265-43EA-9C30-51B5F9CA323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56714" y="509631"/>
            <a:ext cx="895350" cy="8858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09379C-E6BE-4A5E-82D9-6DEA6524FE2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97725" y="646644"/>
            <a:ext cx="695325" cy="7048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575DCF-007D-4CDB-AB52-AB37CB9D008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38725" y="460021"/>
            <a:ext cx="704850" cy="866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879183B-B825-4B05-9148-5EC6B8E33A3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705" y="374507"/>
            <a:ext cx="1114425" cy="10477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B9F7D3A-8DF1-4D6D-B3FF-61EE61CE9F2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88980" y="389274"/>
            <a:ext cx="1050925" cy="10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7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26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C0268-6EA2-4254-BE69-FBDDBEB8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29" y="452016"/>
            <a:ext cx="4067175" cy="42672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F51C71B-B625-47A4-AE66-04F8A49F5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624194"/>
              </p:ext>
            </p:extLst>
          </p:nvPr>
        </p:nvGraphicFramePr>
        <p:xfrm>
          <a:off x="7309891" y="2454677"/>
          <a:ext cx="3001263" cy="1069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Equation" r:id="rId4" imgW="1282700" imgH="457200" progId="Equation.DSMT4">
                  <p:embed/>
                </p:oleObj>
              </mc:Choice>
              <mc:Fallback>
                <p:oleObj name="Equation" r:id="rId4" imgW="12827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C48A288-AAAD-4A10-819D-6F8CC586AA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9891" y="2454677"/>
                        <a:ext cx="3001263" cy="10697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66EF794-9C60-4BD0-9A6F-F87C764BBC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551967"/>
              </p:ext>
            </p:extLst>
          </p:nvPr>
        </p:nvGraphicFramePr>
        <p:xfrm>
          <a:off x="7620076" y="3645426"/>
          <a:ext cx="533400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Equation" r:id="rId6" imgW="228600" imgH="482400" progId="Equation.DSMT4">
                  <p:embed/>
                </p:oleObj>
              </mc:Choice>
              <mc:Fallback>
                <p:oleObj name="Equation" r:id="rId6" imgW="228600" imgH="482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F51C71B-B625-47A4-AE66-04F8A49F52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76" y="3645426"/>
                        <a:ext cx="533400" cy="1128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2F89B6A-0045-499E-B7B9-A1035F4A7E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240360"/>
              </p:ext>
            </p:extLst>
          </p:nvPr>
        </p:nvGraphicFramePr>
        <p:xfrm>
          <a:off x="8161919" y="3509962"/>
          <a:ext cx="1778000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8" imgW="761760" imgH="545760" progId="Equation.DSMT4">
                  <p:embed/>
                </p:oleObj>
              </mc:Choice>
              <mc:Fallback>
                <p:oleObj name="Equation" r:id="rId8" imgW="761760" imgH="5457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66EF794-9C60-4BD0-9A6F-F87C764BBC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1919" y="3509962"/>
                        <a:ext cx="1778000" cy="1277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2A4AFB8-831C-4686-AE39-C9315F7C11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477168"/>
              </p:ext>
            </p:extLst>
          </p:nvPr>
        </p:nvGraphicFramePr>
        <p:xfrm>
          <a:off x="5250798" y="4621163"/>
          <a:ext cx="88900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Equation" r:id="rId10" imgW="380880" imgH="469800" progId="Equation.DSMT4">
                  <p:embed/>
                </p:oleObj>
              </mc:Choice>
              <mc:Fallback>
                <p:oleObj name="Equation" r:id="rId10" imgW="380880" imgH="469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2F89B6A-0045-499E-B7B9-A1035F4A7E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0798" y="4621163"/>
                        <a:ext cx="889000" cy="1100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1667FAE-4B2F-4274-852D-4C9E7632D81B}"/>
              </a:ext>
            </a:extLst>
          </p:cNvPr>
          <p:cNvSpPr/>
          <p:nvPr/>
        </p:nvSpPr>
        <p:spPr>
          <a:xfrm>
            <a:off x="5452037" y="4688788"/>
            <a:ext cx="501264" cy="393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6E9237D-D21B-45EC-B98A-114901521D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557388"/>
              </p:ext>
            </p:extLst>
          </p:nvPr>
        </p:nvGraphicFramePr>
        <p:xfrm>
          <a:off x="5536507" y="4573673"/>
          <a:ext cx="4445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Equation" r:id="rId12" imgW="190440" imgH="228600" progId="Equation.DSMT4">
                  <p:embed/>
                </p:oleObj>
              </mc:Choice>
              <mc:Fallback>
                <p:oleObj name="Equation" r:id="rId12" imgW="19044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2A4AFB8-831C-4686-AE39-C9315F7C1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6507" y="4573673"/>
                        <a:ext cx="444500" cy="5349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975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C0268-6EA2-4254-BE69-FBDDBEB8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29" y="452016"/>
            <a:ext cx="4067175" cy="4267200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EC1853-28E2-4AB7-8D33-CB6C8D6220EC}"/>
              </a:ext>
            </a:extLst>
          </p:cNvPr>
          <p:cNvCxnSpPr>
            <a:cxnSpLocks/>
          </p:cNvCxnSpPr>
          <p:nvPr/>
        </p:nvCxnSpPr>
        <p:spPr>
          <a:xfrm flipV="1">
            <a:off x="2192784" y="1464817"/>
            <a:ext cx="3648723" cy="220166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6C619D-D0B0-4246-96D2-2F9115C3B920}"/>
              </a:ext>
            </a:extLst>
          </p:cNvPr>
          <p:cNvCxnSpPr>
            <a:cxnSpLocks/>
          </p:cNvCxnSpPr>
          <p:nvPr/>
        </p:nvCxnSpPr>
        <p:spPr>
          <a:xfrm flipH="1" flipV="1">
            <a:off x="2192784" y="1313895"/>
            <a:ext cx="3639845" cy="2530136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13D9D04-801C-4588-A2A9-BFF63AFF26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604982"/>
              </p:ext>
            </p:extLst>
          </p:nvPr>
        </p:nvGraphicFramePr>
        <p:xfrm>
          <a:off x="1073188" y="3773007"/>
          <a:ext cx="920719" cy="44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" name="Equation" r:id="rId4" imgW="558720" imgH="266400" progId="Equation.DSMT4">
                  <p:embed/>
                </p:oleObj>
              </mc:Choice>
              <mc:Fallback>
                <p:oleObj name="Equation" r:id="rId4" imgW="558720" imgH="266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2A4AFB8-831C-4686-AE39-C9315F7C1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88" y="3773007"/>
                        <a:ext cx="920719" cy="4418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1C2ECC8-39F1-4187-AD77-0D0B0893B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724400"/>
              </p:ext>
            </p:extLst>
          </p:nvPr>
        </p:nvGraphicFramePr>
        <p:xfrm>
          <a:off x="3420476" y="4658666"/>
          <a:ext cx="752029" cy="37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3" name="Equation" r:id="rId6" imgW="533160" imgH="266400" progId="Equation.DSMT4">
                  <p:embed/>
                </p:oleObj>
              </mc:Choice>
              <mc:Fallback>
                <p:oleObj name="Equation" r:id="rId6" imgW="533160" imgH="266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13D9D04-801C-4588-A2A9-BFF63AFF26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0476" y="4658666"/>
                        <a:ext cx="752029" cy="378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B26CD0E-0F50-412F-A198-111D13F36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291514"/>
              </p:ext>
            </p:extLst>
          </p:nvPr>
        </p:nvGraphicFramePr>
        <p:xfrm>
          <a:off x="1179727" y="982722"/>
          <a:ext cx="752029" cy="37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Equation" r:id="rId8" imgW="533160" imgH="266400" progId="Equation.DSMT4">
                  <p:embed/>
                </p:oleObj>
              </mc:Choice>
              <mc:Fallback>
                <p:oleObj name="Equation" r:id="rId8" imgW="533160" imgH="266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C1C2ECC8-39F1-4187-AD77-0D0B0893B8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727" y="982722"/>
                        <a:ext cx="752029" cy="378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E326EBC-B627-4502-8FEB-80853DC6F3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711046"/>
              </p:ext>
            </p:extLst>
          </p:nvPr>
        </p:nvGraphicFramePr>
        <p:xfrm>
          <a:off x="3888895" y="3113091"/>
          <a:ext cx="752029" cy="37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Equation" r:id="rId10" imgW="533160" imgH="266400" progId="Equation.DSMT4">
                  <p:embed/>
                </p:oleObj>
              </mc:Choice>
              <mc:Fallback>
                <p:oleObj name="Equation" r:id="rId10" imgW="533160" imgH="2664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9B26CD0E-0F50-412F-A198-111D13F365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895" y="3113091"/>
                        <a:ext cx="752029" cy="3780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>
            <a:extLst>
              <a:ext uri="{FF2B5EF4-FFF2-40B4-BE49-F238E27FC236}">
                <a16:creationId xmlns:a16="http://schemas.microsoft.com/office/drawing/2014/main" id="{673A9815-47EB-4A88-BA8B-6D56F0463309}"/>
              </a:ext>
            </a:extLst>
          </p:cNvPr>
          <p:cNvSpPr txBox="1">
            <a:spLocks/>
          </p:cNvSpPr>
          <p:nvPr/>
        </p:nvSpPr>
        <p:spPr>
          <a:xfrm>
            <a:off x="8027708" y="2512601"/>
            <a:ext cx="2468177" cy="4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הזווית בין הגבהים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4D89982-75C6-4CF3-8ADA-D752D90D1D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669221"/>
              </p:ext>
            </p:extLst>
          </p:nvPr>
        </p:nvGraphicFramePr>
        <p:xfrm>
          <a:off x="8285163" y="2982913"/>
          <a:ext cx="1890712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Equation" r:id="rId12" imgW="1498320" imgH="799920" progId="Equation.DSMT4">
                  <p:embed/>
                </p:oleObj>
              </mc:Choice>
              <mc:Fallback>
                <p:oleObj name="Equation" r:id="rId12" imgW="1498320" imgH="7999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2A4AFB8-831C-4686-AE39-C9315F7C1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5163" y="2982913"/>
                        <a:ext cx="1890712" cy="1012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le 1">
            <a:extLst>
              <a:ext uri="{FF2B5EF4-FFF2-40B4-BE49-F238E27FC236}">
                <a16:creationId xmlns:a16="http://schemas.microsoft.com/office/drawing/2014/main" id="{4DA06AA8-667D-4E93-B606-92A6DA8A96C6}"/>
              </a:ext>
            </a:extLst>
          </p:cNvPr>
          <p:cNvSpPr txBox="1">
            <a:spLocks/>
          </p:cNvSpPr>
          <p:nvPr/>
        </p:nvSpPr>
        <p:spPr>
          <a:xfrm>
            <a:off x="8172450" y="4782731"/>
            <a:ext cx="2273454" cy="4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הזווית בין הפאות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3EF2E8C-9E13-4F90-A87B-066338D46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75381"/>
              </p:ext>
            </p:extLst>
          </p:nvPr>
        </p:nvGraphicFramePr>
        <p:xfrm>
          <a:off x="7809846" y="4039443"/>
          <a:ext cx="248285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Equation" r:id="rId14" imgW="1968480" imgH="533160" progId="Equation.DSMT4">
                  <p:embed/>
                </p:oleObj>
              </mc:Choice>
              <mc:Fallback>
                <p:oleObj name="Equation" r:id="rId14" imgW="1968480" imgH="5331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14D89982-75C6-4CF3-8ADA-D752D90D1D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9846" y="4039443"/>
                        <a:ext cx="2482850" cy="674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94DAF38-5709-47BD-9808-93C935733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802418"/>
              </p:ext>
            </p:extLst>
          </p:nvPr>
        </p:nvGraphicFramePr>
        <p:xfrm>
          <a:off x="6906895" y="2439837"/>
          <a:ext cx="131445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Equation" r:id="rId16" imgW="1041120" imgH="495000" progId="Equation.DSMT4">
                  <p:embed/>
                </p:oleObj>
              </mc:Choice>
              <mc:Fallback>
                <p:oleObj name="Equation" r:id="rId16" imgW="1041120" imgH="4950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D3EF2E8C-9E13-4F90-A87B-066338D467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6895" y="2439837"/>
                        <a:ext cx="1314450" cy="627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2DB3B089-20F9-4F5A-AC50-711024B0ED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10405" y="4601130"/>
            <a:ext cx="1573646" cy="1885950"/>
          </a:xfrm>
          <a:prstGeom prst="rect">
            <a:avLst/>
          </a:prstGeom>
        </p:spPr>
      </p:pic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4FD0FE4-9FFB-4C7A-89C2-0BCB75AFB2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314890"/>
              </p:ext>
            </p:extLst>
          </p:nvPr>
        </p:nvGraphicFramePr>
        <p:xfrm>
          <a:off x="8465204" y="5275329"/>
          <a:ext cx="1710671" cy="107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Equation" r:id="rId19" imgW="787320" imgH="495000" progId="Equation.DSMT4">
                  <p:embed/>
                </p:oleObj>
              </mc:Choice>
              <mc:Fallback>
                <p:oleObj name="Equation" r:id="rId19" imgW="787320" imgH="4950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94DAF38-5709-47BD-9808-93C9357332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5204" y="5275329"/>
                        <a:ext cx="1710671" cy="10794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34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73A9815-47EB-4A88-BA8B-6D56F0463309}"/>
              </a:ext>
            </a:extLst>
          </p:cNvPr>
          <p:cNvSpPr txBox="1">
            <a:spLocks/>
          </p:cNvSpPr>
          <p:nvPr/>
        </p:nvSpPr>
        <p:spPr>
          <a:xfrm>
            <a:off x="8027708" y="2512601"/>
            <a:ext cx="2468177" cy="4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הזווית בין הגבהים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DA06AA8-667D-4E93-B606-92A6DA8A96C6}"/>
              </a:ext>
            </a:extLst>
          </p:cNvPr>
          <p:cNvSpPr txBox="1">
            <a:spLocks/>
          </p:cNvSpPr>
          <p:nvPr/>
        </p:nvSpPr>
        <p:spPr>
          <a:xfrm>
            <a:off x="8172450" y="4782731"/>
            <a:ext cx="2273454" cy="4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chemeClr val="accent5">
                    <a:lumMod val="75000"/>
                  </a:schemeClr>
                </a:solidFill>
              </a:rPr>
              <a:t>הזווית בין הפאות</a:t>
            </a:r>
            <a:endParaRPr lang="en-GB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94DAF38-5709-47BD-9808-93C9357332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6895" y="2439837"/>
          <a:ext cx="131445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Equation" r:id="rId3" imgW="1041120" imgH="495000" progId="Equation.DSMT4">
                  <p:embed/>
                </p:oleObj>
              </mc:Choice>
              <mc:Fallback>
                <p:oleObj name="Equation" r:id="rId3" imgW="1041120" imgH="4950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94DAF38-5709-47BD-9808-93C9357332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6895" y="2439837"/>
                        <a:ext cx="1314450" cy="627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64FD0FE4-9FFB-4C7A-89C2-0BCB75AFB2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5204" y="5275329"/>
          <a:ext cx="1710671" cy="107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Equation" r:id="rId5" imgW="787320" imgH="495000" progId="Equation.DSMT4">
                  <p:embed/>
                </p:oleObj>
              </mc:Choice>
              <mc:Fallback>
                <p:oleObj name="Equation" r:id="rId5" imgW="787320" imgH="4950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4FD0FE4-9FFB-4C7A-89C2-0BCB75AFB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5204" y="5275329"/>
                        <a:ext cx="1710671" cy="10794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D4CCCEC-EDAC-4072-B626-9D8BE0DE3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227048"/>
              </p:ext>
            </p:extLst>
          </p:nvPr>
        </p:nvGraphicFramePr>
        <p:xfrm>
          <a:off x="8419783" y="3575030"/>
          <a:ext cx="1714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Equation" r:id="rId7" imgW="1358640" imgH="241200" progId="Equation.DSMT4">
                  <p:embed/>
                </p:oleObj>
              </mc:Choice>
              <mc:Fallback>
                <p:oleObj name="Equation" r:id="rId7" imgW="1358640" imgH="2412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94DAF38-5709-47BD-9808-93C9357332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9783" y="3575030"/>
                        <a:ext cx="1714500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3C0C50D-3C06-4DEC-AEA6-CF708F839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024796"/>
              </p:ext>
            </p:extLst>
          </p:nvPr>
        </p:nvGraphicFramePr>
        <p:xfrm>
          <a:off x="8259446" y="4072963"/>
          <a:ext cx="187483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Equation" r:id="rId9" imgW="1485720" imgH="304560" progId="Equation.DSMT4">
                  <p:embed/>
                </p:oleObj>
              </mc:Choice>
              <mc:Fallback>
                <p:oleObj name="Equation" r:id="rId9" imgW="1485720" imgH="3045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AD4CCCEC-EDAC-4072-B626-9D8BE0DE38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9446" y="4072963"/>
                        <a:ext cx="1874837" cy="384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ABD0A6C-FDD9-44E8-ACC6-24143A1F6A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110937"/>
              </p:ext>
            </p:extLst>
          </p:nvPr>
        </p:nvGraphicFramePr>
        <p:xfrm>
          <a:off x="6918008" y="3976688"/>
          <a:ext cx="13462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Equation" r:id="rId11" imgW="1066680" imgH="520560" progId="Equation.DSMT4">
                  <p:embed/>
                </p:oleObj>
              </mc:Choice>
              <mc:Fallback>
                <p:oleObj name="Equation" r:id="rId11" imgW="1066680" imgH="5205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3C0C50D-3C06-4DEC-AEA6-CF708F8390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8008" y="3976688"/>
                        <a:ext cx="1346200" cy="654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DD4EF3F6-66C5-455B-9B2B-651BB94BCE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604701"/>
              </p:ext>
            </p:extLst>
          </p:nvPr>
        </p:nvGraphicFramePr>
        <p:xfrm>
          <a:off x="5976620" y="4154488"/>
          <a:ext cx="976313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Equation" r:id="rId13" imgW="774360" imgH="190440" progId="Equation.DSMT4">
                  <p:embed/>
                </p:oleObj>
              </mc:Choice>
              <mc:Fallback>
                <p:oleObj name="Equation" r:id="rId13" imgW="774360" imgH="19044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ABD0A6C-FDD9-44E8-ACC6-24143A1F6A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620" y="4154488"/>
                        <a:ext cx="976313" cy="2397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FC2B840-0299-43AF-9511-2C0F4AE77D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65" y="1744256"/>
            <a:ext cx="31337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rgbClr val="5721AF"/>
                </a:solidFill>
              </a:rPr>
              <a:t>תמניון</a:t>
            </a:r>
            <a:endParaRPr lang="en-GB" sz="9600" b="1" dirty="0">
              <a:solidFill>
                <a:srgbClr val="5721A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DFACA-3207-4D83-8576-FB5A47EDA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04" y="457200"/>
            <a:ext cx="5629275" cy="5362575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4C25F07-9E73-4588-8008-88CCC2DB6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004672"/>
              </p:ext>
            </p:extLst>
          </p:nvPr>
        </p:nvGraphicFramePr>
        <p:xfrm>
          <a:off x="6631713" y="2802731"/>
          <a:ext cx="592138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Equation" r:id="rId4" imgW="253800" imgH="482400" progId="Equation.DSMT4">
                  <p:embed/>
                </p:oleObj>
              </mc:Choice>
              <mc:Fallback>
                <p:oleObj name="Equation" r:id="rId4" imgW="253800" imgH="482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2F89B6A-0045-499E-B7B9-A1035F4A7E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1713" y="2802731"/>
                        <a:ext cx="592138" cy="1128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2357DD1-9C06-4008-9C2A-087DF253AD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171822"/>
              </p:ext>
            </p:extLst>
          </p:nvPr>
        </p:nvGraphicFramePr>
        <p:xfrm>
          <a:off x="7220320" y="2666767"/>
          <a:ext cx="1924050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Equation" r:id="rId6" imgW="825480" imgH="545760" progId="Equation.DSMT4">
                  <p:embed/>
                </p:oleObj>
              </mc:Choice>
              <mc:Fallback>
                <p:oleObj name="Equation" r:id="rId6" imgW="825480" imgH="5457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4C25F07-9E73-4588-8008-88CCC2DB6B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0320" y="2666767"/>
                        <a:ext cx="1924050" cy="1277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66F66E0-04E6-4FE0-88E3-EC012B323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444867"/>
              </p:ext>
            </p:extLst>
          </p:nvPr>
        </p:nvGraphicFramePr>
        <p:xfrm>
          <a:off x="9123252" y="2779943"/>
          <a:ext cx="1598613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8" imgW="685800" imgH="495000" progId="Equation.DSMT4">
                  <p:embed/>
                </p:oleObj>
              </mc:Choice>
              <mc:Fallback>
                <p:oleObj name="Equation" r:id="rId8" imgW="685800" imgH="4950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32357DD1-9C06-4008-9C2A-087DF253AD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3252" y="2779943"/>
                        <a:ext cx="1598613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1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173" y="1122362"/>
            <a:ext cx="3858827" cy="1439993"/>
          </a:xfrm>
        </p:spPr>
        <p:txBody>
          <a:bodyPr>
            <a:normAutofit/>
          </a:bodyPr>
          <a:lstStyle/>
          <a:p>
            <a:r>
              <a:rPr lang="he-IL" sz="9600" b="1" dirty="0">
                <a:solidFill>
                  <a:srgbClr val="5721AF"/>
                </a:solidFill>
              </a:rPr>
              <a:t>תמניון</a:t>
            </a:r>
            <a:endParaRPr lang="en-GB" sz="9600" b="1" dirty="0">
              <a:solidFill>
                <a:srgbClr val="5721A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F3A50-62E6-4BF6-85A2-9E7C8BCE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7" y="685800"/>
            <a:ext cx="4981575" cy="5486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B6D355-310A-4DC6-8041-1786C96326E4}"/>
              </a:ext>
            </a:extLst>
          </p:cNvPr>
          <p:cNvSpPr txBox="1">
            <a:spLocks/>
          </p:cNvSpPr>
          <p:nvPr/>
        </p:nvSpPr>
        <p:spPr>
          <a:xfrm>
            <a:off x="6809172" y="4714451"/>
            <a:ext cx="3858827" cy="1439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9600" b="1" dirty="0">
                <a:solidFill>
                  <a:schemeClr val="accent5">
                    <a:lumMod val="75000"/>
                  </a:schemeClr>
                </a:solidFill>
              </a:rPr>
              <a:t>ארבעון</a:t>
            </a:r>
            <a:endParaRPr lang="en-GB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CE712C6-08F8-4C7F-A18F-6CA3C3BEA3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292188"/>
              </p:ext>
            </p:extLst>
          </p:nvPr>
        </p:nvGraphicFramePr>
        <p:xfrm>
          <a:off x="9505950" y="3697288"/>
          <a:ext cx="88900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6" name="Equation" r:id="rId4" imgW="380880" imgH="495000" progId="Equation.DSMT4">
                  <p:embed/>
                </p:oleObj>
              </mc:Choice>
              <mc:Fallback>
                <p:oleObj name="Equation" r:id="rId4" imgW="380880" imgH="4950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2A4AFB8-831C-4686-AE39-C9315F7C11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5950" y="3697288"/>
                        <a:ext cx="889000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BBC7E58-3F89-43A5-A992-918C4F992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448406"/>
              </p:ext>
            </p:extLst>
          </p:nvPr>
        </p:nvGraphicFramePr>
        <p:xfrm>
          <a:off x="7093604" y="3766297"/>
          <a:ext cx="1710671" cy="1079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Equation" r:id="rId6" imgW="787320" imgH="495000" progId="Equation.DSMT4">
                  <p:embed/>
                </p:oleObj>
              </mc:Choice>
              <mc:Fallback>
                <p:oleObj name="Equation" r:id="rId6" imgW="787320" imgH="4950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64FD0FE4-9FFB-4C7A-89C2-0BCB75AFB2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3604" y="3766297"/>
                        <a:ext cx="1710671" cy="10794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E2CFCFF-BEAA-44E8-BF8A-E16EDE802C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998816"/>
              </p:ext>
            </p:extLst>
          </p:nvPr>
        </p:nvGraphicFramePr>
        <p:xfrm>
          <a:off x="9304338" y="2449513"/>
          <a:ext cx="12731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Equation" r:id="rId8" imgW="545760" imgH="495000" progId="Equation.DSMT4">
                  <p:embed/>
                </p:oleObj>
              </mc:Choice>
              <mc:Fallback>
                <p:oleObj name="Equation" r:id="rId8" imgW="545760" imgH="4950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66F66E0-04E6-4FE0-88E3-EC012B323C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4338" y="2449513"/>
                        <a:ext cx="1273175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671FE12-EE5E-4E36-9905-111815264D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450527"/>
              </p:ext>
            </p:extLst>
          </p:nvPr>
        </p:nvGraphicFramePr>
        <p:xfrm>
          <a:off x="6864350" y="2505075"/>
          <a:ext cx="2132013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Equation" r:id="rId10" imgW="914400" imgH="495000" progId="Equation.DSMT4">
                  <p:embed/>
                </p:oleObj>
              </mc:Choice>
              <mc:Fallback>
                <p:oleObj name="Equation" r:id="rId10" imgW="914400" imgH="4950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E2CFCFF-BEAA-44E8-BF8A-E16EDE802C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4350" y="2505075"/>
                        <a:ext cx="2132013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3918C-081C-4FF1-9A10-C16B394A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7" y="642937"/>
            <a:ext cx="5810250" cy="557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4AFA9E-4FA5-446F-B213-BCD434C8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007" y="2402890"/>
            <a:ext cx="37909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EB9D-32BC-4EF4-9553-FD7C02CCA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067" y="1122362"/>
            <a:ext cx="4213934" cy="1439993"/>
          </a:xfrm>
        </p:spPr>
        <p:txBody>
          <a:bodyPr>
            <a:normAutofit/>
          </a:bodyPr>
          <a:lstStyle/>
          <a:p>
            <a:r>
              <a:rPr lang="he-IL" sz="9600" b="1" dirty="0" err="1">
                <a:solidFill>
                  <a:srgbClr val="3B397F"/>
                </a:solidFill>
              </a:rPr>
              <a:t>תריסרון</a:t>
            </a:r>
            <a:endParaRPr lang="en-GB" sz="9600" b="1" dirty="0">
              <a:solidFill>
                <a:srgbClr val="3B397F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978970A-81C7-47CA-BD79-B493161A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9EB2D83D-1C80-475D-8F5D-FF3E1F06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3918C-081C-4FF1-9A10-C16B394A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17" y="642937"/>
            <a:ext cx="5810250" cy="5572125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364E088-1649-4F37-A693-5098E732C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243903"/>
              </p:ext>
            </p:extLst>
          </p:nvPr>
        </p:nvGraphicFramePr>
        <p:xfrm>
          <a:off x="7179909" y="479425"/>
          <a:ext cx="276225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4" imgW="927000" imgH="253800" progId="Equation.DSMT4">
                  <p:embed/>
                </p:oleObj>
              </mc:Choice>
              <mc:Fallback>
                <p:oleObj name="Equation" r:id="rId4" imgW="927000" imgH="2538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E1B4FC5-B765-4D33-A656-89A169CA31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9909" y="479425"/>
                        <a:ext cx="2762250" cy="760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58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</TotalTime>
  <Words>145</Words>
  <Application>Microsoft Office PowerPoint</Application>
  <PresentationFormat>Widescreen</PresentationFormat>
  <Paragraphs>62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Equation</vt:lpstr>
      <vt:lpstr>פאונים משוכללים</vt:lpstr>
      <vt:lpstr>קוביה</vt:lpstr>
      <vt:lpstr>ארבעון</vt:lpstr>
      <vt:lpstr>ארבעון</vt:lpstr>
      <vt:lpstr>ארבעון</vt:lpstr>
      <vt:lpstr>תמניון</vt:lpstr>
      <vt:lpstr>תמניון</vt:lpstr>
      <vt:lpstr>תריסרון</vt:lpstr>
      <vt:lpstr>תריסרון</vt:lpstr>
      <vt:lpstr>תריסרון</vt:lpstr>
      <vt:lpstr>תריסרון</vt:lpstr>
      <vt:lpstr>תריסרון</vt:lpstr>
      <vt:lpstr>PowerPoint Presentation</vt:lpstr>
      <vt:lpstr>תריסרון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פאונים</dc:title>
  <dc:creator>Lev Radzivilovsky</dc:creator>
  <cp:lastModifiedBy>Lev Radzivilovsky</cp:lastModifiedBy>
  <cp:revision>26</cp:revision>
  <dcterms:created xsi:type="dcterms:W3CDTF">2022-01-07T20:45:04Z</dcterms:created>
  <dcterms:modified xsi:type="dcterms:W3CDTF">2022-01-12T13:17:42Z</dcterms:modified>
</cp:coreProperties>
</file>