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9" r:id="rId13"/>
    <p:sldId id="272" r:id="rId14"/>
    <p:sldId id="271" r:id="rId15"/>
    <p:sldId id="273" r:id="rId16"/>
    <p:sldId id="274" r:id="rId17"/>
    <p:sldId id="276" r:id="rId18"/>
    <p:sldId id="280" r:id="rId19"/>
    <p:sldId id="281" r:id="rId20"/>
    <p:sldId id="282" r:id="rId21"/>
    <p:sldId id="285" r:id="rId22"/>
    <p:sldId id="284" r:id="rId23"/>
    <p:sldId id="268" r:id="rId24"/>
    <p:sldId id="287" r:id="rId25"/>
    <p:sldId id="288" r:id="rId26"/>
    <p:sldId id="289" r:id="rId27"/>
    <p:sldId id="291" r:id="rId28"/>
    <p:sldId id="292" r:id="rId29"/>
    <p:sldId id="290" r:id="rId3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AB"/>
    <a:srgbClr val="FFB3B5"/>
    <a:srgbClr val="FF7C80"/>
    <a:srgbClr val="FF8F8F"/>
    <a:srgbClr val="DFC9C7"/>
    <a:srgbClr val="F98B7F"/>
    <a:srgbClr val="E6B9B8"/>
    <a:srgbClr val="AF7571"/>
    <a:srgbClr val="D09D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4.wmf"/><Relationship Id="rId7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100.wmf"/><Relationship Id="rId6" Type="http://schemas.openxmlformats.org/officeDocument/2006/relationships/image" Target="../media/image99.wmf"/><Relationship Id="rId11" Type="http://schemas.openxmlformats.org/officeDocument/2006/relationships/image" Target="../media/image105.wmf"/><Relationship Id="rId5" Type="http://schemas.openxmlformats.org/officeDocument/2006/relationships/image" Target="../media/image98.wmf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8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1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27.wmf"/><Relationship Id="rId6" Type="http://schemas.openxmlformats.org/officeDocument/2006/relationships/image" Target="../media/image35.wmf"/><Relationship Id="rId11" Type="http://schemas.openxmlformats.org/officeDocument/2006/relationships/image" Target="../media/image43.wmf"/><Relationship Id="rId5" Type="http://schemas.openxmlformats.org/officeDocument/2006/relationships/image" Target="../media/image34.wmf"/><Relationship Id="rId10" Type="http://schemas.openxmlformats.org/officeDocument/2006/relationships/image" Target="../media/image42.wmf"/><Relationship Id="rId4" Type="http://schemas.openxmlformats.org/officeDocument/2006/relationships/image" Target="../media/image38.wmf"/><Relationship Id="rId9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א'/ניסן/תשפ"א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69.png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oleObject" Target="../embeddings/oleObject109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16.png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1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image" Target="../media/image116.png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510336" y="1234430"/>
            <a:ext cx="2662064" cy="7945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2021.</a:t>
            </a:r>
            <a:r>
              <a:rPr lang="en-US" dirty="0" smtClean="0"/>
              <a:t>3.14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87624" y="404664"/>
            <a:ext cx="6768752" cy="864096"/>
          </a:xfrm>
        </p:spPr>
        <p:txBody>
          <a:bodyPr>
            <a:noAutofit/>
          </a:bodyPr>
          <a:lstStyle/>
          <a:p>
            <a:r>
              <a:rPr lang="he-IL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הרצאת ערב - בעיית באזל</a:t>
            </a:r>
            <a:endParaRPr lang="he-IL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6" name="AutoShape 2" descr="Nightjet - Basel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Nightjet - Basel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0" name="AutoShape 6" descr="https://web.whatsapp.com/pp?e=https%3A%2F%2Fpps.whatsapp.net%2Fv%2Ft61.24694-24%2F101094296_265815987975799_1868247164180383541_n.jpg%3Foh%3D3135cffe653b7d0a21c692a956689d2d%26oe%3D604E6EDF&amp;t=l&amp;u=972584110105%40c.us&amp;i=1591341890&amp;n=sb29QM4i%2FmuWMscb0rxaDW0uL%2Bv%2Bv8urVyeY9ClD%2B2w%3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2" name="AutoShape 8" descr="https://web.whatsapp.com/pp?e=https%3A%2F%2Fpps.whatsapp.net%2Fv%2Ft61.24694-24%2F101094296_265815987975799_1868247164180383541_n.jpg%3Foh%3D3135cffe653b7d0a21c692a956689d2d%26oe%3D604E6EDF&amp;t=l&amp;u=972584110105%40c.us&amp;i=1591341890&amp;n=sb29QM4i%2FmuWMscb0rxaDW0uL%2Bv%2Bv8urVyeY9ClD%2B2w%3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305025"/>
            <a:ext cx="2348111" cy="23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כותרת 1"/>
          <p:cNvSpPr txBox="1">
            <a:spLocks/>
          </p:cNvSpPr>
          <p:nvPr/>
        </p:nvSpPr>
        <p:spPr>
          <a:xfrm>
            <a:off x="899592" y="1215380"/>
            <a:ext cx="3528392" cy="794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4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א' בניסן תשפ"א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115616" y="2905621"/>
          <a:ext cx="4421624" cy="1152401"/>
        </p:xfrm>
        <a:graphic>
          <a:graphicData uri="http://schemas.openxmlformats.org/presentationml/2006/ole">
            <p:oleObj spid="_x0000_s1034" name="Equation" r:id="rId4" imgW="1714320" imgH="444240" progId="Equation.DSMT4">
              <p:embed/>
            </p:oleObj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1835696" y="4653136"/>
          <a:ext cx="5472608" cy="1474887"/>
        </p:xfrm>
        <a:graphic>
          <a:graphicData uri="http://schemas.openxmlformats.org/presentationml/2006/ole">
            <p:oleObj spid="_x0000_s1037" name="Equation" r:id="rId5" imgW="15620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3075781" y="1628800"/>
          <a:ext cx="3743325" cy="1017587"/>
        </p:xfrm>
        <a:graphic>
          <a:graphicData uri="http://schemas.openxmlformats.org/presentationml/2006/ole">
            <p:oleObj spid="_x0000_s22530" name="Equation" r:id="rId3" imgW="1549080" imgH="419040" progId="Equation.DSMT4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536726" y="4182467"/>
          <a:ext cx="3498850" cy="955675"/>
        </p:xfrm>
        <a:graphic>
          <a:graphicData uri="http://schemas.openxmlformats.org/presentationml/2006/ole">
            <p:oleObj spid="_x0000_s22531" name="Equation" r:id="rId4" imgW="1447560" imgH="393480" progId="Equation.DSMT4">
              <p:embed/>
            </p:oleObj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466975" y="2934022"/>
          <a:ext cx="3836988" cy="955675"/>
        </p:xfrm>
        <a:graphic>
          <a:graphicData uri="http://schemas.openxmlformats.org/presentationml/2006/ole">
            <p:oleObj spid="_x0000_s22532" name="Equation" r:id="rId5" imgW="1587240" imgH="393480" progId="Equation.DSMT4">
              <p:embed/>
            </p:oleObj>
          </a:graphicData>
        </a:graphic>
      </p:graphicFrame>
      <p:graphicFrame>
        <p:nvGraphicFramePr>
          <p:cNvPr id="22533" name="Object 3"/>
          <p:cNvGraphicFramePr>
            <a:graphicFrameLocks noChangeAspect="1"/>
          </p:cNvGraphicFramePr>
          <p:nvPr/>
        </p:nvGraphicFramePr>
        <p:xfrm>
          <a:off x="2095153" y="1690712"/>
          <a:ext cx="1012825" cy="955675"/>
        </p:xfrm>
        <a:graphic>
          <a:graphicData uri="http://schemas.openxmlformats.org/presentationml/2006/ole">
            <p:oleObj spid="_x0000_s22533" name="Equation" r:id="rId6" imgW="419040" imgH="393480" progId="Equation.DSMT4">
              <p:embed/>
            </p:oleObj>
          </a:graphicData>
        </a:graphic>
      </p:graphicFrame>
      <p:graphicFrame>
        <p:nvGraphicFramePr>
          <p:cNvPr id="22534" name="Object 3"/>
          <p:cNvGraphicFramePr>
            <a:graphicFrameLocks noChangeAspect="1"/>
          </p:cNvGraphicFramePr>
          <p:nvPr/>
        </p:nvGraphicFramePr>
        <p:xfrm>
          <a:off x="6348883" y="2871936"/>
          <a:ext cx="858838" cy="1017587"/>
        </p:xfrm>
        <a:graphic>
          <a:graphicData uri="http://schemas.openxmlformats.org/presentationml/2006/ole">
            <p:oleObj spid="_x0000_s22534" name="Equation" r:id="rId7" imgW="355320" imgH="419040" progId="Equation.DSMT4">
              <p:embed/>
            </p:oleObj>
          </a:graphicData>
        </a:graphic>
      </p:graphicFrame>
      <p:graphicFrame>
        <p:nvGraphicFramePr>
          <p:cNvPr id="22535" name="Object 3"/>
          <p:cNvGraphicFramePr>
            <a:graphicFrameLocks noChangeAspect="1"/>
          </p:cNvGraphicFramePr>
          <p:nvPr/>
        </p:nvGraphicFramePr>
        <p:xfrm>
          <a:off x="6055593" y="4120505"/>
          <a:ext cx="858837" cy="1017587"/>
        </p:xfrm>
        <a:graphic>
          <a:graphicData uri="http://schemas.openxmlformats.org/presentationml/2006/ole">
            <p:oleObj spid="_x0000_s22535" name="Equation" r:id="rId8" imgW="35532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0669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6156176" y="5085184"/>
          <a:ext cx="1779588" cy="493712"/>
        </p:xfrm>
        <a:graphic>
          <a:graphicData uri="http://schemas.openxmlformats.org/presentationml/2006/ole">
            <p:oleObj spid="_x0000_s23556" name="Equation" r:id="rId4" imgW="736560" imgH="203040" progId="Equation.DSMT4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338263" y="3559175"/>
          <a:ext cx="2043112" cy="949325"/>
        </p:xfrm>
        <a:graphic>
          <a:graphicData uri="http://schemas.openxmlformats.org/presentationml/2006/ole">
            <p:oleObj spid="_x0000_s23557" name="Equation" r:id="rId5" imgW="850680" imgH="393480" progId="Equation.DSMT4">
              <p:embed/>
            </p:oleObj>
          </a:graphicData>
        </a:graphic>
      </p:graphicFrame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628800"/>
            <a:ext cx="3476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3476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483768" y="1556792"/>
          <a:ext cx="2043112" cy="949325"/>
        </p:xfrm>
        <a:graphic>
          <a:graphicData uri="http://schemas.openxmlformats.org/presentationml/2006/ole">
            <p:oleObj spid="_x0000_s25602" name="Equation" r:id="rId4" imgW="850680" imgH="393480" progId="Equation.DSMT4">
              <p:embed/>
            </p:oleObj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6411" y="452817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3476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483768" y="1556792"/>
          <a:ext cx="2043112" cy="949325"/>
        </p:xfrm>
        <a:graphic>
          <a:graphicData uri="http://schemas.openxmlformats.org/presentationml/2006/ole">
            <p:oleObj spid="_x0000_s27650" name="Equation" r:id="rId4" imgW="850680" imgH="393480" progId="Equation.DSMT4">
              <p:embed/>
            </p:oleObj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8995" y="3553966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351" y="1689323"/>
            <a:ext cx="3962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1681758"/>
            <a:ext cx="40100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7107"/>
            <a:ext cx="78962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54149"/>
            <a:ext cx="77819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-55959"/>
            <a:ext cx="89820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161506"/>
            <a:ext cx="90011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051720" y="260648"/>
            <a:ext cx="5040560" cy="12961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700808"/>
            <a:ext cx="9073008" cy="512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377852" y="294556"/>
          <a:ext cx="4382963" cy="1181224"/>
        </p:xfrm>
        <a:graphic>
          <a:graphicData uri="http://schemas.openxmlformats.org/presentationml/2006/ole">
            <p:oleObj spid="_x0000_s14338" name="Equation" r:id="rId5" imgW="15620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21" name="Picture 5" descr="C:\Israeli\5781\Camp_Pesakh\Same\b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56" y="1838160"/>
            <a:ext cx="8636124" cy="439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827584" y="413048"/>
            <a:ext cx="76412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שני.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פיתגורס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באינברסיה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650" y="5589240"/>
            <a:ext cx="8676456" cy="66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4868345" y="6228999"/>
          <a:ext cx="165050" cy="309161"/>
        </p:xfrm>
        <a:graphic>
          <a:graphicData uri="http://schemas.openxmlformats.org/presentationml/2006/ole">
            <p:oleObj spid="_x0000_s35844" name="Equation" r:id="rId4" imgW="88560" imgH="164880" progId="Equation.DSMT4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076257" y="6215781"/>
          <a:ext cx="165100" cy="309563"/>
        </p:xfrm>
        <a:graphic>
          <a:graphicData uri="http://schemas.openxmlformats.org/presentationml/2006/ole">
            <p:oleObj spid="_x0000_s35845" name="Equation" r:id="rId5" imgW="88560" imgH="164880" progId="Equation.DSMT4">
              <p:embed/>
            </p:oleObj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6071968" y="6237288"/>
          <a:ext cx="236537" cy="309562"/>
        </p:xfrm>
        <a:graphic>
          <a:graphicData uri="http://schemas.openxmlformats.org/presentationml/2006/ole">
            <p:oleObj spid="_x0000_s35846" name="Equation" r:id="rId6" imgW="126720" imgH="164880" progId="Equation.DSMT4">
              <p:embed/>
            </p:oleObj>
          </a:graphicData>
        </a:graphic>
      </p:graphicFrame>
      <p:graphicFrame>
        <p:nvGraphicFramePr>
          <p:cNvPr id="35847" name="Object 5"/>
          <p:cNvGraphicFramePr>
            <a:graphicFrameLocks noChangeAspect="1"/>
          </p:cNvGraphicFramePr>
          <p:nvPr/>
        </p:nvGraphicFramePr>
        <p:xfrm>
          <a:off x="7820673" y="6237312"/>
          <a:ext cx="236537" cy="309562"/>
        </p:xfrm>
        <a:graphic>
          <a:graphicData uri="http://schemas.openxmlformats.org/presentationml/2006/ole">
            <p:oleObj spid="_x0000_s35847" name="Equation" r:id="rId7" imgW="126720" imgH="164880" progId="Equation.DSMT4">
              <p:embed/>
            </p:oleObj>
          </a:graphicData>
        </a:graphic>
      </p:graphicFrame>
      <p:graphicFrame>
        <p:nvGraphicFramePr>
          <p:cNvPr id="35848" name="Object 5"/>
          <p:cNvGraphicFramePr>
            <a:graphicFrameLocks noChangeAspect="1"/>
          </p:cNvGraphicFramePr>
          <p:nvPr/>
        </p:nvGraphicFramePr>
        <p:xfrm>
          <a:off x="1083770" y="6237312"/>
          <a:ext cx="236538" cy="309562"/>
        </p:xfrm>
        <a:graphic>
          <a:graphicData uri="http://schemas.openxmlformats.org/presentationml/2006/ole">
            <p:oleObj spid="_x0000_s35848" name="Equation" r:id="rId8" imgW="126720" imgH="164880" progId="Equation.DSMT4">
              <p:embed/>
            </p:oleObj>
          </a:graphicData>
        </a:graphic>
      </p:graphicFrame>
      <p:graphicFrame>
        <p:nvGraphicFramePr>
          <p:cNvPr id="35849" name="Object 5"/>
          <p:cNvGraphicFramePr>
            <a:graphicFrameLocks noChangeAspect="1"/>
          </p:cNvGraphicFramePr>
          <p:nvPr/>
        </p:nvGraphicFramePr>
        <p:xfrm>
          <a:off x="2831608" y="6237312"/>
          <a:ext cx="236537" cy="309562"/>
        </p:xfrm>
        <a:graphic>
          <a:graphicData uri="http://schemas.openxmlformats.org/presentationml/2006/ole">
            <p:oleObj spid="_x0000_s35849" name="Equation" r:id="rId9" imgW="126720" imgH="164880" progId="Equation.DSMT4">
              <p:embed/>
            </p:oleObj>
          </a:graphicData>
        </a:graphic>
      </p:graphicFrame>
      <p:graphicFrame>
        <p:nvGraphicFramePr>
          <p:cNvPr id="35850" name="Object 5"/>
          <p:cNvGraphicFramePr>
            <a:graphicFrameLocks noChangeAspect="1"/>
          </p:cNvGraphicFramePr>
          <p:nvPr/>
        </p:nvGraphicFramePr>
        <p:xfrm>
          <a:off x="4855574" y="5733256"/>
          <a:ext cx="165100" cy="309563"/>
        </p:xfrm>
        <a:graphic>
          <a:graphicData uri="http://schemas.openxmlformats.org/presentationml/2006/ole">
            <p:oleObj spid="_x0000_s35850" name="Equation" r:id="rId10" imgW="88560" imgH="164880" progId="Equation.DSMT4">
              <p:embed/>
            </p:oleObj>
          </a:graphicData>
        </a:graphic>
      </p:graphicFrame>
      <p:graphicFrame>
        <p:nvGraphicFramePr>
          <p:cNvPr id="35851" name="Object 5"/>
          <p:cNvGraphicFramePr>
            <a:graphicFrameLocks noChangeAspect="1"/>
          </p:cNvGraphicFramePr>
          <p:nvPr/>
        </p:nvGraphicFramePr>
        <p:xfrm>
          <a:off x="4127181" y="5733256"/>
          <a:ext cx="165100" cy="309562"/>
        </p:xfrm>
        <a:graphic>
          <a:graphicData uri="http://schemas.openxmlformats.org/presentationml/2006/ole">
            <p:oleObj spid="_x0000_s35851" name="Equation" r:id="rId11" imgW="88560" imgH="164880" progId="Equation.DSMT4">
              <p:embed/>
            </p:oleObj>
          </a:graphicData>
        </a:graphic>
      </p:graphicFrame>
      <p:cxnSp>
        <p:nvCxnSpPr>
          <p:cNvPr id="18" name="מחבר ישר 17"/>
          <p:cNvCxnSpPr/>
          <p:nvPr/>
        </p:nvCxnSpPr>
        <p:spPr>
          <a:xfrm>
            <a:off x="4563688" y="5644342"/>
            <a:ext cx="0" cy="5089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2568575" y="1641475"/>
          <a:ext cx="4270375" cy="885825"/>
        </p:xfrm>
        <a:graphic>
          <a:graphicData uri="http://schemas.openxmlformats.org/presentationml/2006/ole">
            <p:oleObj spid="_x0000_s35852" name="Equation" r:id="rId12" imgW="2298600" imgH="469800" progId="Equation.DSMT4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2706688" y="3011488"/>
          <a:ext cx="3421062" cy="788987"/>
        </p:xfrm>
        <a:graphic>
          <a:graphicData uri="http://schemas.openxmlformats.org/presentationml/2006/ole">
            <p:oleObj spid="_x0000_s35853" name="Equation" r:id="rId13" imgW="1841400" imgH="419040" progId="Equation.DSMT4">
              <p:embed/>
            </p:oleObj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2710989" y="4319588"/>
          <a:ext cx="3444875" cy="788987"/>
        </p:xfrm>
        <a:graphic>
          <a:graphicData uri="http://schemas.openxmlformats.org/presentationml/2006/ole">
            <p:oleObj spid="_x0000_s35854" name="Equation" r:id="rId14" imgW="1854000" imgH="419040" progId="Equation.DSMT4">
              <p:embed/>
            </p:oleObj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4572000" y="5724150"/>
          <a:ext cx="160338" cy="393700"/>
        </p:xfrm>
        <a:graphic>
          <a:graphicData uri="http://schemas.openxmlformats.org/presentationml/2006/ole">
            <p:oleObj spid="_x0000_s35855" name="Equation" r:id="rId15" imgW="1648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3860232" y="5118436"/>
            <a:ext cx="262284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09D1E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1907704" y="3030204"/>
            <a:ext cx="720080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D09D1E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627784" y="413048"/>
            <a:ext cx="584103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שלישי.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(טורים לסינוס)</a:t>
            </a:r>
            <a:endParaRPr kumimoji="0" lang="he-IL" sz="4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691680" y="1628800"/>
          <a:ext cx="2570162" cy="790575"/>
        </p:xfrm>
        <a:graphic>
          <a:graphicData uri="http://schemas.openxmlformats.org/presentationml/2006/ole">
            <p:oleObj spid="_x0000_s36866" name="Equation" r:id="rId3" imgW="1384200" imgH="419040" progId="Equation.DSMT4">
              <p:embed/>
            </p:oleObj>
          </a:graphicData>
        </a:graphic>
      </p:graphicFrame>
      <p:sp>
        <p:nvSpPr>
          <p:cNvPr id="6" name="כותרת 1"/>
          <p:cNvSpPr txBox="1">
            <a:spLocks/>
          </p:cNvSpPr>
          <p:nvPr/>
        </p:nvSpPr>
        <p:spPr>
          <a:xfrm>
            <a:off x="5724128" y="1662052"/>
            <a:ext cx="1872208" cy="6389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טור טיילור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3923928" y="2430016"/>
            <a:ext cx="3744416" cy="6389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סינוס כפולינום (</a:t>
            </a:r>
            <a:r>
              <a:rPr kumimoji="0" lang="he-IL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אוילר</a:t>
            </a:r>
            <a:r>
              <a:rPr kumimoji="0" lang="he-IL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485851" y="4005064"/>
          <a:ext cx="5470525" cy="909637"/>
        </p:xfrm>
        <a:graphic>
          <a:graphicData uri="http://schemas.openxmlformats.org/presentationml/2006/ole">
            <p:oleObj spid="_x0000_s36867" name="Equation" r:id="rId4" imgW="2946240" imgH="482400" progId="Equation.DSMT4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279754" y="5148879"/>
          <a:ext cx="4268787" cy="814388"/>
        </p:xfrm>
        <a:graphic>
          <a:graphicData uri="http://schemas.openxmlformats.org/presentationml/2006/ole">
            <p:oleObj spid="_x0000_s36868" name="Equation" r:id="rId5" imgW="2298600" imgH="431640" progId="Equation.DSMT4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914800" y="3021013"/>
          <a:ext cx="3465512" cy="911225"/>
        </p:xfrm>
        <a:graphic>
          <a:graphicData uri="http://schemas.openxmlformats.org/presentationml/2006/ole">
            <p:oleObj spid="_x0000_s36869" name="Equation" r:id="rId6" imgW="1866600" imgH="482400" progId="Equation.DSMT4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156254" y="4368995"/>
          <a:ext cx="234950" cy="215900"/>
        </p:xfrm>
        <a:graphic>
          <a:graphicData uri="http://schemas.openxmlformats.org/presentationml/2006/ole">
            <p:oleObj spid="_x0000_s36870" name="Equation" r:id="rId7" imgW="126720" imgH="114120" progId="Equation.DSMT4">
              <p:embed/>
            </p:oleObj>
          </a:graphicData>
        </a:graphic>
      </p:graphicFrame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1547664" y="3054350"/>
          <a:ext cx="2335212" cy="790575"/>
        </p:xfrm>
        <a:graphic>
          <a:graphicData uri="http://schemas.openxmlformats.org/presentationml/2006/ole">
            <p:oleObj spid="_x0000_s36871" name="Equation" r:id="rId8" imgW="125712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6" grpId="0" build="allAtOnce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3940554" y="413048"/>
            <a:ext cx="454488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רביעי.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(פורייה)</a:t>
            </a:r>
            <a:endParaRPr kumimoji="0" lang="he-IL" sz="4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מחבר ישר 5"/>
          <p:cNvCxnSpPr/>
          <p:nvPr/>
        </p:nvCxnSpPr>
        <p:spPr>
          <a:xfrm>
            <a:off x="4563687" y="1988840"/>
            <a:ext cx="0" cy="4824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כותרת 1"/>
          <p:cNvSpPr txBox="1">
            <a:spLocks/>
          </p:cNvSpPr>
          <p:nvPr/>
        </p:nvSpPr>
        <p:spPr>
          <a:xfrm>
            <a:off x="5940152" y="1324142"/>
            <a:ext cx="1711566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ווקטורים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259632" y="1326951"/>
            <a:ext cx="1944216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פונקציות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3851920" y="1324142"/>
            <a:ext cx="1512168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כמו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928568" y="1988840"/>
          <a:ext cx="1955800" cy="958850"/>
        </p:xfrm>
        <a:graphic>
          <a:graphicData uri="http://schemas.openxmlformats.org/presentationml/2006/ole">
            <p:oleObj spid="_x0000_s38914" name="Equation" r:id="rId3" imgW="1054080" imgH="507960" progId="Equation.DSMT4">
              <p:embed/>
            </p:oleObj>
          </a:graphicData>
        </a:graphic>
      </p:graphicFrame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1317625" y="2228850"/>
          <a:ext cx="1838325" cy="479425"/>
        </p:xfrm>
        <a:graphic>
          <a:graphicData uri="http://schemas.openxmlformats.org/presentationml/2006/ole">
            <p:oleObj spid="_x0000_s38915" name="Equation" r:id="rId4" imgW="990360" imgH="253800" progId="Equation.DSMT4">
              <p:embed/>
            </p:oleObj>
          </a:graphicData>
        </a:graphic>
      </p:graphicFrame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5949652" y="3030204"/>
          <a:ext cx="1790700" cy="815975"/>
        </p:xfrm>
        <a:graphic>
          <a:graphicData uri="http://schemas.openxmlformats.org/presentationml/2006/ole">
            <p:oleObj spid="_x0000_s38916" name="Equation" r:id="rId5" imgW="965160" imgH="431640" progId="Equation.DSMT4">
              <p:embed/>
            </p:oleObj>
          </a:graphicData>
        </a:graphic>
      </p:graphicFrame>
      <p:graphicFrame>
        <p:nvGraphicFramePr>
          <p:cNvPr id="38917" name="Object 2"/>
          <p:cNvGraphicFramePr>
            <a:graphicFrameLocks noChangeAspect="1"/>
          </p:cNvGraphicFramePr>
          <p:nvPr/>
        </p:nvGraphicFramePr>
        <p:xfrm>
          <a:off x="801688" y="3009900"/>
          <a:ext cx="2898775" cy="887413"/>
        </p:xfrm>
        <a:graphic>
          <a:graphicData uri="http://schemas.openxmlformats.org/presentationml/2006/ole">
            <p:oleObj spid="_x0000_s38917" name="Equation" r:id="rId6" imgW="1562040" imgH="469800" progId="Equation.DSMT4">
              <p:embed/>
            </p:oleObj>
          </a:graphicData>
        </a:graphic>
      </p:graphicFrame>
      <p:graphicFrame>
        <p:nvGraphicFramePr>
          <p:cNvPr id="38918" name="Object 2"/>
          <p:cNvGraphicFramePr>
            <a:graphicFrameLocks noChangeAspect="1"/>
          </p:cNvGraphicFramePr>
          <p:nvPr/>
        </p:nvGraphicFramePr>
        <p:xfrm>
          <a:off x="5117393" y="3957995"/>
          <a:ext cx="1225550" cy="431800"/>
        </p:xfrm>
        <a:graphic>
          <a:graphicData uri="http://schemas.openxmlformats.org/presentationml/2006/ole">
            <p:oleObj spid="_x0000_s38918" name="Equation" r:id="rId7" imgW="660240" imgH="228600" progId="Equation.DSMT4">
              <p:embed/>
            </p:oleObj>
          </a:graphicData>
        </a:graphic>
      </p:graphicFrame>
      <p:sp>
        <p:nvSpPr>
          <p:cNvPr id="16" name="כותרת 1"/>
          <p:cNvSpPr txBox="1">
            <a:spLocks/>
          </p:cNvSpPr>
          <p:nvPr/>
        </p:nvSpPr>
        <p:spPr>
          <a:xfrm>
            <a:off x="6372200" y="3789040"/>
            <a:ext cx="2088232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בסיסי </a:t>
            </a:r>
            <a:r>
              <a:rPr kumimoji="0" lang="he-IL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אורטונורמלי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19" name="Object 2"/>
          <p:cNvGraphicFramePr>
            <a:graphicFrameLocks noChangeAspect="1"/>
          </p:cNvGraphicFramePr>
          <p:nvPr/>
        </p:nvGraphicFramePr>
        <p:xfrm>
          <a:off x="5113338" y="4525963"/>
          <a:ext cx="1436687" cy="815975"/>
        </p:xfrm>
        <a:graphic>
          <a:graphicData uri="http://schemas.openxmlformats.org/presentationml/2006/ole">
            <p:oleObj spid="_x0000_s38919" name="Equation" r:id="rId8" imgW="774360" imgH="431640" progId="Equation.DSMT4">
              <p:embed/>
            </p:oleObj>
          </a:graphicData>
        </a:graphic>
      </p:graphicFrame>
      <p:graphicFrame>
        <p:nvGraphicFramePr>
          <p:cNvPr id="38920" name="Object 2"/>
          <p:cNvGraphicFramePr>
            <a:graphicFrameLocks noChangeAspect="1"/>
          </p:cNvGraphicFramePr>
          <p:nvPr/>
        </p:nvGraphicFramePr>
        <p:xfrm>
          <a:off x="7080250" y="4694613"/>
          <a:ext cx="1271588" cy="479425"/>
        </p:xfrm>
        <a:graphic>
          <a:graphicData uri="http://schemas.openxmlformats.org/presentationml/2006/ole">
            <p:oleObj spid="_x0000_s38920" name="Equation" r:id="rId9" imgW="685800" imgH="253800" progId="Equation.DSMT4">
              <p:embed/>
            </p:oleObj>
          </a:graphicData>
        </a:graphic>
      </p:graphicFrame>
      <p:graphicFrame>
        <p:nvGraphicFramePr>
          <p:cNvPr id="38921" name="Object 2"/>
          <p:cNvGraphicFramePr>
            <a:graphicFrameLocks noChangeAspect="1"/>
          </p:cNvGraphicFramePr>
          <p:nvPr/>
        </p:nvGraphicFramePr>
        <p:xfrm>
          <a:off x="5894388" y="5492750"/>
          <a:ext cx="2051050" cy="815975"/>
        </p:xfrm>
        <a:graphic>
          <a:graphicData uri="http://schemas.openxmlformats.org/presentationml/2006/ole">
            <p:oleObj spid="_x0000_s38921" name="Equation" r:id="rId10" imgW="1104840" imgH="431640" progId="Equation.DSMT4">
              <p:embed/>
            </p:oleObj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83568" y="3957638"/>
          <a:ext cx="1531937" cy="431800"/>
        </p:xfrm>
        <a:graphic>
          <a:graphicData uri="http://schemas.openxmlformats.org/presentationml/2006/ole">
            <p:oleObj spid="_x0000_s38922" name="Equation" r:id="rId11" imgW="825480" imgH="228600" progId="Equation.DSMT4">
              <p:embed/>
            </p:oleObj>
          </a:graphicData>
        </a:graphic>
      </p:graphicFrame>
      <p:sp>
        <p:nvSpPr>
          <p:cNvPr id="21" name="כותרת 1"/>
          <p:cNvSpPr txBox="1">
            <a:spLocks/>
          </p:cNvSpPr>
          <p:nvPr/>
        </p:nvSpPr>
        <p:spPr>
          <a:xfrm>
            <a:off x="2203475" y="3789040"/>
            <a:ext cx="2088232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בסיסי </a:t>
            </a:r>
            <a:r>
              <a:rPr kumimoji="0" lang="he-IL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אורטונורמלי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23" name="Object 2"/>
          <p:cNvGraphicFramePr>
            <a:graphicFrameLocks noChangeAspect="1"/>
          </p:cNvGraphicFramePr>
          <p:nvPr/>
        </p:nvGraphicFramePr>
        <p:xfrm>
          <a:off x="691307" y="4525587"/>
          <a:ext cx="1436687" cy="815975"/>
        </p:xfrm>
        <a:graphic>
          <a:graphicData uri="http://schemas.openxmlformats.org/presentationml/2006/ole">
            <p:oleObj spid="_x0000_s38923" name="Equation" r:id="rId12" imgW="774360" imgH="431640" progId="Equation.DSMT4">
              <p:embed/>
            </p:oleObj>
          </a:graphicData>
        </a:graphic>
      </p:graphicFrame>
      <p:graphicFrame>
        <p:nvGraphicFramePr>
          <p:cNvPr id="38924" name="Object 2"/>
          <p:cNvGraphicFramePr>
            <a:graphicFrameLocks noChangeAspect="1"/>
          </p:cNvGraphicFramePr>
          <p:nvPr/>
        </p:nvGraphicFramePr>
        <p:xfrm>
          <a:off x="2876103" y="4694393"/>
          <a:ext cx="1271588" cy="479425"/>
        </p:xfrm>
        <a:graphic>
          <a:graphicData uri="http://schemas.openxmlformats.org/presentationml/2006/ole">
            <p:oleObj spid="_x0000_s38924" name="Equation" r:id="rId13" imgW="685800" imgH="253800" progId="Equation.DSMT4">
              <p:embed/>
            </p:oleObj>
          </a:graphicData>
        </a:graphic>
      </p:graphicFrame>
      <p:graphicFrame>
        <p:nvGraphicFramePr>
          <p:cNvPr id="38925" name="Object 2"/>
          <p:cNvGraphicFramePr>
            <a:graphicFrameLocks noChangeAspect="1"/>
          </p:cNvGraphicFramePr>
          <p:nvPr/>
        </p:nvGraphicFramePr>
        <p:xfrm>
          <a:off x="1293813" y="5492750"/>
          <a:ext cx="2049462" cy="815975"/>
        </p:xfrm>
        <a:graphic>
          <a:graphicData uri="http://schemas.openxmlformats.org/presentationml/2006/ole">
            <p:oleObj spid="_x0000_s38925" name="Equation" r:id="rId14" imgW="11048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2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3940554" y="413048"/>
            <a:ext cx="454488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רביעי.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(פורייה)</a:t>
            </a:r>
            <a:endParaRPr kumimoji="0" lang="he-IL" sz="4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כותרת 1"/>
          <p:cNvSpPr txBox="1">
            <a:spLocks/>
          </p:cNvSpPr>
          <p:nvPr/>
        </p:nvSpPr>
        <p:spPr>
          <a:xfrm>
            <a:off x="2203475" y="3789040"/>
            <a:ext cx="2088232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בסיסי </a:t>
            </a:r>
            <a:r>
              <a:rPr kumimoji="0" lang="he-IL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אורטונורמלי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23" name="Object 2"/>
          <p:cNvGraphicFramePr>
            <a:graphicFrameLocks noChangeAspect="1"/>
          </p:cNvGraphicFramePr>
          <p:nvPr/>
        </p:nvGraphicFramePr>
        <p:xfrm>
          <a:off x="691307" y="4525587"/>
          <a:ext cx="1436687" cy="815975"/>
        </p:xfrm>
        <a:graphic>
          <a:graphicData uri="http://schemas.openxmlformats.org/presentationml/2006/ole">
            <p:oleObj spid="_x0000_s39947" name="Equation" r:id="rId3" imgW="774360" imgH="431640" progId="Equation.DSMT4">
              <p:embed/>
            </p:oleObj>
          </a:graphicData>
        </a:graphic>
      </p:graphicFrame>
      <p:graphicFrame>
        <p:nvGraphicFramePr>
          <p:cNvPr id="38924" name="Object 2"/>
          <p:cNvGraphicFramePr>
            <a:graphicFrameLocks noChangeAspect="1"/>
          </p:cNvGraphicFramePr>
          <p:nvPr/>
        </p:nvGraphicFramePr>
        <p:xfrm>
          <a:off x="2876103" y="4694393"/>
          <a:ext cx="1271588" cy="479425"/>
        </p:xfrm>
        <a:graphic>
          <a:graphicData uri="http://schemas.openxmlformats.org/presentationml/2006/ole">
            <p:oleObj spid="_x0000_s39948" name="Equation" r:id="rId4" imgW="685800" imgH="253800" progId="Equation.DSMT4">
              <p:embed/>
            </p:oleObj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1293813" y="5492750"/>
          <a:ext cx="2049462" cy="815975"/>
        </p:xfrm>
        <a:graphic>
          <a:graphicData uri="http://schemas.openxmlformats.org/presentationml/2006/ole">
            <p:oleObj spid="_x0000_s39950" name="Equation" r:id="rId5" imgW="1104840" imgH="431640" progId="Equation.DSMT4">
              <p:embed/>
            </p:oleObj>
          </a:graphicData>
        </a:graphic>
      </p:graphicFrame>
      <p:sp>
        <p:nvSpPr>
          <p:cNvPr id="22" name="כותרת 1"/>
          <p:cNvSpPr txBox="1">
            <a:spLocks/>
          </p:cNvSpPr>
          <p:nvPr/>
        </p:nvSpPr>
        <p:spPr>
          <a:xfrm>
            <a:off x="1259632" y="1326951"/>
            <a:ext cx="1944216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פונקציות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1570062" y="933351"/>
          <a:ext cx="1201738" cy="479425"/>
        </p:xfrm>
        <a:graphic>
          <a:graphicData uri="http://schemas.openxmlformats.org/presentationml/2006/ole">
            <p:oleObj spid="_x0000_s39951" name="Equation" r:id="rId6" imgW="647640" imgH="253800" progId="Equation.DSMT4">
              <p:embed/>
            </p:oleObj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1015653" y="2204864"/>
          <a:ext cx="1108075" cy="479425"/>
        </p:xfrm>
        <a:graphic>
          <a:graphicData uri="http://schemas.openxmlformats.org/presentationml/2006/ole">
            <p:oleObj spid="_x0000_s39952" name="Equation" r:id="rId7" imgW="596880" imgH="253800" progId="Equation.DSMT4">
              <p:embed/>
            </p:oleObj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1023938" y="3381375"/>
          <a:ext cx="1579562" cy="479425"/>
        </p:xfrm>
        <a:graphic>
          <a:graphicData uri="http://schemas.openxmlformats.org/presentationml/2006/ole">
            <p:oleObj spid="_x0000_s39953" name="Equation" r:id="rId8" imgW="850680" imgH="253800" progId="Equation.DSMT4">
              <p:embed/>
            </p:oleObj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5004048" y="1412776"/>
          <a:ext cx="2074862" cy="887412"/>
        </p:xfrm>
        <a:graphic>
          <a:graphicData uri="http://schemas.openxmlformats.org/presentationml/2006/ole">
            <p:oleObj spid="_x0000_s39954" name="Equation" r:id="rId9" imgW="1117440" imgH="469800" progId="Equation.DSMT4">
              <p:embed/>
            </p:oleObj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4533900" y="2276475"/>
          <a:ext cx="3441700" cy="887413"/>
        </p:xfrm>
        <a:graphic>
          <a:graphicData uri="http://schemas.openxmlformats.org/presentationml/2006/ole">
            <p:oleObj spid="_x0000_s39955" name="Equation" r:id="rId10" imgW="1854000" imgH="469800" progId="Equation.DSMT4">
              <p:embed/>
            </p:oleObj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4567188" y="3128963"/>
          <a:ext cx="3605212" cy="1008062"/>
        </p:xfrm>
        <a:graphic>
          <a:graphicData uri="http://schemas.openxmlformats.org/presentationml/2006/ole">
            <p:oleObj spid="_x0000_s39956" name="Equation" r:id="rId11" imgW="1942920" imgH="533160" progId="Equation.DSMT4">
              <p:embed/>
            </p:oleObj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7380312" y="4077072"/>
          <a:ext cx="1484313" cy="742950"/>
        </p:xfrm>
        <a:graphic>
          <a:graphicData uri="http://schemas.openxmlformats.org/presentationml/2006/ole">
            <p:oleObj spid="_x0000_s39957" name="Equation" r:id="rId12" imgW="799920" imgH="393480" progId="Equation.DSMT4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5345113" y="4509120"/>
          <a:ext cx="658812" cy="336550"/>
        </p:xfrm>
        <a:graphic>
          <a:graphicData uri="http://schemas.openxmlformats.org/presentationml/2006/ole">
            <p:oleObj spid="_x0000_s39958" name="Equation" r:id="rId13" imgW="355320" imgH="177480" progId="Equation.DSMT4">
              <p:embed/>
            </p:oleObj>
          </a:graphicData>
        </a:graphic>
      </p:graphicFrame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5057031" y="5133875"/>
          <a:ext cx="2827337" cy="887413"/>
        </p:xfrm>
        <a:graphic>
          <a:graphicData uri="http://schemas.openxmlformats.org/presentationml/2006/ole">
            <p:oleObj spid="_x0000_s39959" name="Equation" r:id="rId14" imgW="152388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מלבן 23"/>
          <p:cNvSpPr/>
          <p:nvPr/>
        </p:nvSpPr>
        <p:spPr>
          <a:xfrm>
            <a:off x="3779912" y="3068960"/>
            <a:ext cx="1584176" cy="10081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940554" y="413048"/>
            <a:ext cx="454488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רביעי.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(פורייה)</a:t>
            </a:r>
            <a:endParaRPr kumimoji="0" lang="he-IL" sz="4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23" name="Object 2"/>
          <p:cNvGraphicFramePr>
            <a:graphicFrameLocks noChangeAspect="1"/>
          </p:cNvGraphicFramePr>
          <p:nvPr/>
        </p:nvGraphicFramePr>
        <p:xfrm>
          <a:off x="691307" y="4525587"/>
          <a:ext cx="1436687" cy="815975"/>
        </p:xfrm>
        <a:graphic>
          <a:graphicData uri="http://schemas.openxmlformats.org/presentationml/2006/ole">
            <p:oleObj spid="_x0000_s40962" name="Equation" r:id="rId4" imgW="774360" imgH="431640" progId="Equation.DSMT4">
              <p:embed/>
            </p:oleObj>
          </a:graphicData>
        </a:graphic>
      </p:graphicFrame>
      <p:graphicFrame>
        <p:nvGraphicFramePr>
          <p:cNvPr id="38924" name="Object 2"/>
          <p:cNvGraphicFramePr>
            <a:graphicFrameLocks noChangeAspect="1"/>
          </p:cNvGraphicFramePr>
          <p:nvPr/>
        </p:nvGraphicFramePr>
        <p:xfrm>
          <a:off x="2876103" y="4694393"/>
          <a:ext cx="1271588" cy="479425"/>
        </p:xfrm>
        <a:graphic>
          <a:graphicData uri="http://schemas.openxmlformats.org/presentationml/2006/ole">
            <p:oleObj spid="_x0000_s40963" name="Equation" r:id="rId5" imgW="685800" imgH="253800" progId="Equation.DSMT4">
              <p:embed/>
            </p:oleObj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5004048" y="1412776"/>
          <a:ext cx="2074862" cy="887412"/>
        </p:xfrm>
        <a:graphic>
          <a:graphicData uri="http://schemas.openxmlformats.org/presentationml/2006/ole">
            <p:oleObj spid="_x0000_s40968" name="Equation" r:id="rId6" imgW="1117440" imgH="469800" progId="Equation.DSMT4">
              <p:embed/>
            </p:oleObj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5076056" y="4293096"/>
          <a:ext cx="2427287" cy="742950"/>
        </p:xfrm>
        <a:graphic>
          <a:graphicData uri="http://schemas.openxmlformats.org/presentationml/2006/ole">
            <p:oleObj spid="_x0000_s40971" name="Equation" r:id="rId7" imgW="1307880" imgH="393480" progId="Equation.DSMT4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8100392" y="4486990"/>
          <a:ext cx="658812" cy="336550"/>
        </p:xfrm>
        <a:graphic>
          <a:graphicData uri="http://schemas.openxmlformats.org/presentationml/2006/ole">
            <p:oleObj spid="_x0000_s40972" name="Equation" r:id="rId8" imgW="355320" imgH="177480" progId="Equation.DSMT4">
              <p:embed/>
            </p:oleObj>
          </a:graphicData>
        </a:graphic>
      </p:graphicFrame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5057031" y="5133875"/>
          <a:ext cx="2827337" cy="887413"/>
        </p:xfrm>
        <a:graphic>
          <a:graphicData uri="http://schemas.openxmlformats.org/presentationml/2006/ole">
            <p:oleObj spid="_x0000_s40973" name="Equation" r:id="rId9" imgW="1523880" imgH="469800" progId="Equation.DSMT4">
              <p:embed/>
            </p:oleObj>
          </a:graphicData>
        </a:graphic>
      </p:graphicFrame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1293813" y="5492750"/>
          <a:ext cx="2049462" cy="815975"/>
        </p:xfrm>
        <a:graphic>
          <a:graphicData uri="http://schemas.openxmlformats.org/presentationml/2006/ole">
            <p:oleObj spid="_x0000_s40974" name="Equation" r:id="rId10" imgW="1104840" imgH="431640" progId="Equation.DSMT4">
              <p:embed/>
            </p:oleObj>
          </a:graphicData>
        </a:graphic>
      </p:graphicFrame>
      <p:graphicFrame>
        <p:nvGraphicFramePr>
          <p:cNvPr id="40975" name="Object 18"/>
          <p:cNvGraphicFramePr>
            <a:graphicFrameLocks noChangeAspect="1"/>
          </p:cNvGraphicFramePr>
          <p:nvPr/>
        </p:nvGraphicFramePr>
        <p:xfrm>
          <a:off x="827584" y="1052736"/>
          <a:ext cx="3206750" cy="1079500"/>
        </p:xfrm>
        <a:graphic>
          <a:graphicData uri="http://schemas.openxmlformats.org/presentationml/2006/ole">
            <p:oleObj spid="_x0000_s40975" name="Equation" r:id="rId11" imgW="1726920" imgH="571320" progId="Equation.DSMT4">
              <p:embed/>
            </p:oleObj>
          </a:graphicData>
        </a:graphic>
      </p:graphicFrame>
      <p:graphicFrame>
        <p:nvGraphicFramePr>
          <p:cNvPr id="40976" name="Object 18"/>
          <p:cNvGraphicFramePr>
            <a:graphicFrameLocks noChangeAspect="1"/>
          </p:cNvGraphicFramePr>
          <p:nvPr/>
        </p:nvGraphicFramePr>
        <p:xfrm>
          <a:off x="1527175" y="2228850"/>
          <a:ext cx="2193925" cy="815975"/>
        </p:xfrm>
        <a:graphic>
          <a:graphicData uri="http://schemas.openxmlformats.org/presentationml/2006/ole">
            <p:oleObj spid="_x0000_s40976" name="Equation" r:id="rId12" imgW="1180800" imgH="431640" progId="Equation.DSMT4">
              <p:embed/>
            </p:oleObj>
          </a:graphicData>
        </a:graphic>
      </p:graphicFrame>
      <p:graphicFrame>
        <p:nvGraphicFramePr>
          <p:cNvPr id="40977" name="Object 18"/>
          <p:cNvGraphicFramePr>
            <a:graphicFrameLocks noChangeAspect="1"/>
          </p:cNvGraphicFramePr>
          <p:nvPr/>
        </p:nvGraphicFramePr>
        <p:xfrm>
          <a:off x="933302" y="2251933"/>
          <a:ext cx="614362" cy="742950"/>
        </p:xfrm>
        <a:graphic>
          <a:graphicData uri="http://schemas.openxmlformats.org/presentationml/2006/ole">
            <p:oleObj spid="_x0000_s40977" name="Equation" r:id="rId13" imgW="330120" imgH="393480" progId="Equation.DSMT4">
              <p:embed/>
            </p:oleObj>
          </a:graphicData>
        </a:graphic>
      </p:graphicFrame>
      <p:graphicFrame>
        <p:nvGraphicFramePr>
          <p:cNvPr id="40978" name="Object 18"/>
          <p:cNvGraphicFramePr>
            <a:graphicFrameLocks noChangeAspect="1"/>
          </p:cNvGraphicFramePr>
          <p:nvPr/>
        </p:nvGraphicFramePr>
        <p:xfrm>
          <a:off x="3882363" y="3140968"/>
          <a:ext cx="1366837" cy="839788"/>
        </p:xfrm>
        <a:graphic>
          <a:graphicData uri="http://schemas.openxmlformats.org/presentationml/2006/ole">
            <p:oleObj spid="_x0000_s40978" name="Equation" r:id="rId14" imgW="73656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108" y="2996952"/>
            <a:ext cx="54233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2979511" y="413048"/>
            <a:ext cx="54809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חמישי.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(נוסחת</a:t>
            </a:r>
            <a:r>
              <a:rPr kumimoji="0" lang="he-IL" sz="4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קושי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3779912" y="1205880"/>
            <a:ext cx="4464496" cy="17910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אינטגרל</a:t>
            </a:r>
            <a:r>
              <a:rPr kumimoji="0" lang="he-IL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במסילה של </a:t>
            </a: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פונקציה מרוכבת גזירה במובן המרוכב עם מספר</a:t>
            </a:r>
            <a:r>
              <a:rPr kumimoji="0" lang="he-IL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קטבים</a:t>
            </a: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987" name="Object 18"/>
          <p:cNvGraphicFramePr>
            <a:graphicFrameLocks noChangeAspect="1"/>
          </p:cNvGraphicFramePr>
          <p:nvPr/>
        </p:nvGraphicFramePr>
        <p:xfrm>
          <a:off x="707281" y="3860651"/>
          <a:ext cx="2568575" cy="1152525"/>
        </p:xfrm>
        <a:graphic>
          <a:graphicData uri="http://schemas.openxmlformats.org/presentationml/2006/ole">
            <p:oleObj spid="_x0000_s41987" name="Equation" r:id="rId4" imgW="1384200" imgH="609480" progId="Equation.DSMT4">
              <p:embed/>
            </p:oleObj>
          </a:graphicData>
        </a:graphic>
      </p:graphicFrame>
      <p:graphicFrame>
        <p:nvGraphicFramePr>
          <p:cNvPr id="41988" name="Object 18"/>
          <p:cNvGraphicFramePr>
            <a:graphicFrameLocks noChangeAspect="1"/>
          </p:cNvGraphicFramePr>
          <p:nvPr/>
        </p:nvGraphicFramePr>
        <p:xfrm>
          <a:off x="899592" y="5253831"/>
          <a:ext cx="1625600" cy="479425"/>
        </p:xfrm>
        <a:graphic>
          <a:graphicData uri="http://schemas.openxmlformats.org/presentationml/2006/ole">
            <p:oleObj spid="_x0000_s41988" name="Equation" r:id="rId5" imgW="876240" imgH="253800" progId="Equation.DSMT4">
              <p:embed/>
            </p:oleObj>
          </a:graphicData>
        </a:graphic>
      </p:graphicFrame>
      <p:sp>
        <p:nvSpPr>
          <p:cNvPr id="9" name="מלבן 8"/>
          <p:cNvSpPr/>
          <p:nvPr/>
        </p:nvSpPr>
        <p:spPr>
          <a:xfrm>
            <a:off x="539552" y="2348880"/>
            <a:ext cx="3960440" cy="864096"/>
          </a:xfrm>
          <a:prstGeom prst="rect">
            <a:avLst/>
          </a:prstGeom>
          <a:gradFill flip="none" rotWithShape="1">
            <a:gsLst>
              <a:gs pos="0">
                <a:srgbClr val="FFABAB"/>
              </a:gs>
              <a:gs pos="50000">
                <a:schemeClr val="bg1">
                  <a:lumMod val="85000"/>
                </a:schemeClr>
              </a:gs>
              <a:gs pos="100000">
                <a:srgbClr val="FFB3B5"/>
              </a:gs>
            </a:gsLst>
            <a:lin ang="16200000" scaled="1"/>
            <a:tileRect/>
          </a:gra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1989" name="Object 18"/>
          <p:cNvGraphicFramePr>
            <a:graphicFrameLocks noChangeAspect="1"/>
          </p:cNvGraphicFramePr>
          <p:nvPr/>
        </p:nvGraphicFramePr>
        <p:xfrm>
          <a:off x="765787" y="2460250"/>
          <a:ext cx="3487738" cy="720725"/>
        </p:xfrm>
        <a:graphic>
          <a:graphicData uri="http://schemas.openxmlformats.org/presentationml/2006/ole">
            <p:oleObj spid="_x0000_s41989" name="Equation" r:id="rId6" imgW="175248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979511" y="413048"/>
            <a:ext cx="54809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חמישי.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(נוסחת</a:t>
            </a:r>
            <a:r>
              <a:rPr kumimoji="0" lang="he-IL" sz="4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קושי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39552" y="2348880"/>
            <a:ext cx="3960440" cy="864096"/>
          </a:xfrm>
          <a:prstGeom prst="rect">
            <a:avLst/>
          </a:prstGeom>
          <a:gradFill flip="none" rotWithShape="1">
            <a:gsLst>
              <a:gs pos="0">
                <a:srgbClr val="FFABAB"/>
              </a:gs>
              <a:gs pos="50000">
                <a:schemeClr val="bg1">
                  <a:lumMod val="85000"/>
                </a:schemeClr>
              </a:gs>
              <a:gs pos="100000">
                <a:srgbClr val="FFB3B5"/>
              </a:gs>
            </a:gsLst>
            <a:lin ang="16200000" scaled="1"/>
            <a:tileRect/>
          </a:gra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/>
        </p:nvGraphicFramePr>
        <p:xfrm>
          <a:off x="765787" y="2460250"/>
          <a:ext cx="3487738" cy="720725"/>
        </p:xfrm>
        <a:graphic>
          <a:graphicData uri="http://schemas.openxmlformats.org/presentationml/2006/ole">
            <p:oleObj spid="_x0000_s43013" name="Equation" r:id="rId3" imgW="1752480" imgH="355320" progId="Equation.DSMT4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595313" y="1425575"/>
          <a:ext cx="4057650" cy="742950"/>
        </p:xfrm>
        <a:graphic>
          <a:graphicData uri="http://schemas.openxmlformats.org/presentationml/2006/ole">
            <p:oleObj spid="_x0000_s43014" name="Equation" r:id="rId4" imgW="2184120" imgH="393480" progId="Equation.DSMT4">
              <p:embed/>
            </p:oleObj>
          </a:graphicData>
        </a:graphic>
      </p:graphicFrame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6099" y="5301208"/>
            <a:ext cx="6076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539552" y="3429000"/>
          <a:ext cx="962162" cy="1080120"/>
        </p:xfrm>
        <a:graphic>
          <a:graphicData uri="http://schemas.openxmlformats.org/presentationml/2006/ole">
            <p:oleObj spid="_x0000_s43016" name="Equation" r:id="rId6" imgW="355320" imgH="393480" progId="Equation.DSMT4">
              <p:embed/>
            </p:oleObj>
          </a:graphicData>
        </a:graphic>
      </p:graphicFrame>
      <p:sp>
        <p:nvSpPr>
          <p:cNvPr id="14" name="מלבן 13"/>
          <p:cNvSpPr/>
          <p:nvPr/>
        </p:nvSpPr>
        <p:spPr>
          <a:xfrm>
            <a:off x="1835696" y="4542372"/>
            <a:ext cx="5400600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3017" name="Object 18"/>
          <p:cNvGraphicFramePr>
            <a:graphicFrameLocks noChangeAspect="1"/>
          </p:cNvGraphicFramePr>
          <p:nvPr/>
        </p:nvGraphicFramePr>
        <p:xfrm>
          <a:off x="6012160" y="2483768"/>
          <a:ext cx="1870075" cy="565150"/>
        </p:xfrm>
        <a:graphic>
          <a:graphicData uri="http://schemas.openxmlformats.org/presentationml/2006/ole">
            <p:oleObj spid="_x0000_s43017" name="Equation" r:id="rId7" imgW="939600" imgH="279360" progId="Equation.DSMT4">
              <p:embed/>
            </p:oleObj>
          </a:graphicData>
        </a:graphic>
      </p:graphicFrame>
      <p:sp>
        <p:nvSpPr>
          <p:cNvPr id="16" name="כותרת 1"/>
          <p:cNvSpPr txBox="1">
            <a:spLocks/>
          </p:cNvSpPr>
          <p:nvPr/>
        </p:nvSpPr>
        <p:spPr>
          <a:xfrm>
            <a:off x="5220072" y="1412776"/>
            <a:ext cx="345638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עבור מלבן</a:t>
            </a:r>
            <a:r>
              <a:rPr kumimoji="0" lang="he-IL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גדול שנבחר בזהירות  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3018" name="Object 18"/>
          <p:cNvGraphicFramePr>
            <a:graphicFrameLocks noChangeAspect="1"/>
          </p:cNvGraphicFramePr>
          <p:nvPr/>
        </p:nvGraphicFramePr>
        <p:xfrm>
          <a:off x="6300192" y="3212976"/>
          <a:ext cx="1897063" cy="695325"/>
        </p:xfrm>
        <a:graphic>
          <a:graphicData uri="http://schemas.openxmlformats.org/presentationml/2006/ole">
            <p:oleObj spid="_x0000_s43018" name="Equation" r:id="rId8" imgW="952200" imgH="342720" progId="Equation.DSMT4">
              <p:embed/>
            </p:oleObj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6516216" y="5589240"/>
          <a:ext cx="599375" cy="662334"/>
        </p:xfrm>
        <a:graphic>
          <a:graphicData uri="http://schemas.openxmlformats.org/presentationml/2006/ole">
            <p:oleObj spid="_x0000_s43019" name="Equation" r:id="rId9" imgW="419040" imgH="457200" progId="Equation.DSMT4">
              <p:embed/>
            </p:oleObj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4355976" y="5635625"/>
          <a:ext cx="344487" cy="569913"/>
        </p:xfrm>
        <a:graphic>
          <a:graphicData uri="http://schemas.openxmlformats.org/presentationml/2006/ole">
            <p:oleObj spid="_x0000_s43020" name="Equation" r:id="rId10" imgW="2412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2979511" y="413048"/>
            <a:ext cx="54809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חמישי.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(נוסחת</a:t>
            </a:r>
            <a:r>
              <a:rPr kumimoji="0" lang="he-IL" sz="4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קושי</a:t>
            </a:r>
            <a:r>
              <a:rPr kumimoji="0" lang="he-IL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099" y="5301208"/>
            <a:ext cx="6076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מלבן 13"/>
          <p:cNvSpPr/>
          <p:nvPr/>
        </p:nvSpPr>
        <p:spPr>
          <a:xfrm>
            <a:off x="1835696" y="4542372"/>
            <a:ext cx="5400600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43018" name="Object 18"/>
          <p:cNvGraphicFramePr>
            <a:graphicFrameLocks noChangeAspect="1"/>
          </p:cNvGraphicFramePr>
          <p:nvPr/>
        </p:nvGraphicFramePr>
        <p:xfrm>
          <a:off x="6300192" y="3212976"/>
          <a:ext cx="1897063" cy="695325"/>
        </p:xfrm>
        <a:graphic>
          <a:graphicData uri="http://schemas.openxmlformats.org/presentationml/2006/ole">
            <p:oleObj spid="_x0000_s44038" name="Equation" r:id="rId4" imgW="952200" imgH="342720" progId="Equation.DSMT4">
              <p:embed/>
            </p:oleObj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6516216" y="5589240"/>
          <a:ext cx="599375" cy="662334"/>
        </p:xfrm>
        <a:graphic>
          <a:graphicData uri="http://schemas.openxmlformats.org/presentationml/2006/ole">
            <p:oleObj spid="_x0000_s44039" name="Equation" r:id="rId5" imgW="419040" imgH="457200" progId="Equation.DSMT4">
              <p:embed/>
            </p:oleObj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4355976" y="5635625"/>
          <a:ext cx="344487" cy="569913"/>
        </p:xfrm>
        <a:graphic>
          <a:graphicData uri="http://schemas.openxmlformats.org/presentationml/2006/ole">
            <p:oleObj spid="_x0000_s44040" name="Equation" r:id="rId6" imgW="241200" imgH="393480" progId="Equation.DSMT4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1835696" y="1676921"/>
          <a:ext cx="2193925" cy="815975"/>
        </p:xfrm>
        <a:graphic>
          <a:graphicData uri="http://schemas.openxmlformats.org/presentationml/2006/ole">
            <p:oleObj spid="_x0000_s44041" name="Equation" r:id="rId7" imgW="1180800" imgH="431640" progId="Equation.DSMT4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2411760" y="3013578"/>
          <a:ext cx="1604962" cy="815975"/>
        </p:xfrm>
        <a:graphic>
          <a:graphicData uri="http://schemas.openxmlformats.org/presentationml/2006/ole">
            <p:oleObj spid="_x0000_s44042" name="Equation" r:id="rId8" imgW="8632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9046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698750" y="591145"/>
          <a:ext cx="3741738" cy="1109663"/>
        </p:xfrm>
        <a:graphic>
          <a:graphicData uri="http://schemas.openxmlformats.org/presentationml/2006/ole">
            <p:oleObj spid="_x0000_s19458" name="Equation" r:id="rId3" imgW="1333440" imgH="393480" progId="Equation.DSMT4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740445" y="1743075"/>
          <a:ext cx="4703763" cy="1109663"/>
        </p:xfrm>
        <a:graphic>
          <a:graphicData uri="http://schemas.openxmlformats.org/presentationml/2006/ole">
            <p:oleObj spid="_x0000_s19459" name="Equation" r:id="rId4" imgW="1676160" imgH="393480" progId="Equation.DSMT4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547813" y="2997200"/>
          <a:ext cx="5345112" cy="1109663"/>
        </p:xfrm>
        <a:graphic>
          <a:graphicData uri="http://schemas.openxmlformats.org/presentationml/2006/ole">
            <p:oleObj spid="_x0000_s19460" name="Equation" r:id="rId5" imgW="1904760" imgH="393480" progId="Equation.DSMT4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876256" y="3337942"/>
          <a:ext cx="357188" cy="465138"/>
        </p:xfrm>
        <a:graphic>
          <a:graphicData uri="http://schemas.openxmlformats.org/presentationml/2006/ole">
            <p:oleObj spid="_x0000_s19461" name="Equation" r:id="rId6" imgW="126720" imgH="164880" progId="Equation.DSMT4">
              <p:embed/>
            </p:oleObj>
          </a:graphicData>
        </a:graphic>
      </p:graphicFrame>
      <p:sp>
        <p:nvSpPr>
          <p:cNvPr id="8" name="כותרת משנה 2"/>
          <p:cNvSpPr txBox="1">
            <a:spLocks/>
          </p:cNvSpPr>
          <p:nvPr/>
        </p:nvSpPr>
        <p:spPr>
          <a:xfrm>
            <a:off x="1043608" y="450912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אנחנו נציג 5 פתרונות לבעיית באזל.</a:t>
            </a:r>
            <a:endParaRPr kumimoji="0" lang="he-IL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71600" y="548680"/>
          <a:ext cx="996950" cy="714375"/>
        </p:xfrm>
        <a:graphic>
          <a:graphicData uri="http://schemas.openxmlformats.org/presentationml/2006/ole">
            <p:oleObj spid="_x0000_s15362" name="Equation" r:id="rId3" imgW="355320" imgH="253800" progId="Equation.DSMT4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347864" y="352425"/>
          <a:ext cx="4878388" cy="1108075"/>
        </p:xfrm>
        <a:graphic>
          <a:graphicData uri="http://schemas.openxmlformats.org/presentationml/2006/ole">
            <p:oleObj spid="_x0000_s15363" name="Equation" r:id="rId4" imgW="1739880" imgH="393480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733574" y="2708920"/>
          <a:ext cx="5665788" cy="1181100"/>
        </p:xfrm>
        <a:graphic>
          <a:graphicData uri="http://schemas.openxmlformats.org/presentationml/2006/ole">
            <p:oleObj spid="_x0000_s15364" name="Equation" r:id="rId5" imgW="2019240" imgH="419040" progId="Equation.DSMT4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733574" y="5128220"/>
          <a:ext cx="5665788" cy="1181100"/>
        </p:xfrm>
        <a:graphic>
          <a:graphicData uri="http://schemas.openxmlformats.org/presentationml/2006/ole">
            <p:oleObj spid="_x0000_s15365" name="Equation" r:id="rId6" imgW="2019240" imgH="419040" progId="Equation.DSMT4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114699" y="3933825"/>
          <a:ext cx="4275138" cy="1181100"/>
        </p:xfrm>
        <a:graphic>
          <a:graphicData uri="http://schemas.openxmlformats.org/presentationml/2006/ole">
            <p:oleObj spid="_x0000_s15366" name="Equation" r:id="rId7" imgW="1523880" imgH="419040" progId="Equation.DSMT4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611513" y="1593850"/>
          <a:ext cx="3597275" cy="1108075"/>
        </p:xfrm>
        <a:graphic>
          <a:graphicData uri="http://schemas.openxmlformats.org/presentationml/2006/ole">
            <p:oleObj spid="_x0000_s15367" name="Equation" r:id="rId8" imgW="12826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899592" y="548680"/>
          <a:ext cx="4878388" cy="1108075"/>
        </p:xfrm>
        <a:graphic>
          <a:graphicData uri="http://schemas.openxmlformats.org/presentationml/2006/ole">
            <p:oleObj spid="_x0000_s16387" name="Equation" r:id="rId3" imgW="1739880" imgH="393480" progId="Equation.DSMT4">
              <p:embed/>
            </p:oleObj>
          </a:graphicData>
        </a:graphic>
      </p:graphicFrame>
      <p:graphicFrame>
        <p:nvGraphicFramePr>
          <p:cNvPr id="16392" name="Object 3"/>
          <p:cNvGraphicFramePr>
            <a:graphicFrameLocks noChangeAspect="1"/>
          </p:cNvGraphicFramePr>
          <p:nvPr/>
        </p:nvGraphicFramePr>
        <p:xfrm>
          <a:off x="943495" y="1801614"/>
          <a:ext cx="7300913" cy="2203450"/>
        </p:xfrm>
        <a:graphic>
          <a:graphicData uri="http://schemas.openxmlformats.org/presentationml/2006/ole">
            <p:oleObj spid="_x0000_s16392" name="Equation" r:id="rId4" imgW="2958840" imgH="888840" progId="Equation.DSMT4">
              <p:embed/>
            </p:oleObj>
          </a:graphicData>
        </a:graphic>
      </p:graphicFrame>
      <p:graphicFrame>
        <p:nvGraphicFramePr>
          <p:cNvPr id="16393" name="Object 3"/>
          <p:cNvGraphicFramePr>
            <a:graphicFrameLocks noChangeAspect="1"/>
          </p:cNvGraphicFramePr>
          <p:nvPr/>
        </p:nvGraphicFramePr>
        <p:xfrm>
          <a:off x="6445324" y="4079527"/>
          <a:ext cx="1943100" cy="1509713"/>
        </p:xfrm>
        <a:graphic>
          <a:graphicData uri="http://schemas.openxmlformats.org/presentationml/2006/ole">
            <p:oleObj spid="_x0000_s16393" name="Equation" r:id="rId5" imgW="78732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16732" y="548680"/>
          <a:ext cx="4878388" cy="1108075"/>
        </p:xfrm>
        <a:graphic>
          <a:graphicData uri="http://schemas.openxmlformats.org/presentationml/2006/ole">
            <p:oleObj spid="_x0000_s17410" name="Equation" r:id="rId3" imgW="1739880" imgH="393480" progId="Equation.DSMT4">
              <p:embed/>
            </p:oleObj>
          </a:graphicData>
        </a:graphic>
      </p:graphicFrame>
      <p:graphicFrame>
        <p:nvGraphicFramePr>
          <p:cNvPr id="16393" name="Object 3"/>
          <p:cNvGraphicFramePr>
            <a:graphicFrameLocks noChangeAspect="1"/>
          </p:cNvGraphicFramePr>
          <p:nvPr/>
        </p:nvGraphicFramePr>
        <p:xfrm>
          <a:off x="6085284" y="623143"/>
          <a:ext cx="1943100" cy="1509713"/>
        </p:xfrm>
        <a:graphic>
          <a:graphicData uri="http://schemas.openxmlformats.org/presentationml/2006/ole">
            <p:oleObj spid="_x0000_s17412" name="Equation" r:id="rId4" imgW="787320" imgH="609480" progId="Equation.DSMT4">
              <p:embed/>
            </p:oleObj>
          </a:graphicData>
        </a:graphic>
      </p:graphicFrame>
      <p:sp>
        <p:nvSpPr>
          <p:cNvPr id="5" name="כותרת משנה 2"/>
          <p:cNvSpPr txBox="1">
            <a:spLocks/>
          </p:cNvSpPr>
          <p:nvPr/>
        </p:nvSpPr>
        <p:spPr>
          <a:xfrm>
            <a:off x="899592" y="2204864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משפט (</a:t>
            </a:r>
            <a:r>
              <a:rPr kumimoji="0" lang="he-I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לינדמן</a:t>
            </a: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Euclid Symbol"/>
              </a:rPr>
              <a:t></a:t>
            </a:r>
            <a:r>
              <a:rPr kumimoji="0" lang="he-I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e-IL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טרנסצנדטנטי</a:t>
            </a:r>
            <a:r>
              <a:rPr kumimoji="0" lang="he-I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כותרת משנה 2"/>
          <p:cNvSpPr txBox="1">
            <a:spLocks/>
          </p:cNvSpPr>
          <p:nvPr/>
        </p:nvSpPr>
        <p:spPr>
          <a:xfrm>
            <a:off x="899592" y="306896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מסקנה.</a:t>
            </a:r>
            <a:r>
              <a:rPr kumimoji="0" lang="he-I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אי-</a:t>
            </a:r>
            <a:r>
              <a:rPr kumimoji="0" lang="he-IL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רציונלי</a:t>
            </a:r>
            <a:r>
              <a:rPr kumimoji="0" lang="he-I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3" name="Object 3"/>
          <p:cNvGraphicFramePr>
            <a:graphicFrameLocks noChangeAspect="1"/>
          </p:cNvGraphicFramePr>
          <p:nvPr/>
        </p:nvGraphicFramePr>
        <p:xfrm>
          <a:off x="5289525" y="3188593"/>
          <a:ext cx="996950" cy="715962"/>
        </p:xfrm>
        <a:graphic>
          <a:graphicData uri="http://schemas.openxmlformats.org/presentationml/2006/ole">
            <p:oleObj spid="_x0000_s17413" name="Equation" r:id="rId5" imgW="355320" imgH="253800" progId="Equation.DSMT4">
              <p:embed/>
            </p:oleObj>
          </a:graphicData>
        </a:graphic>
      </p:graphicFrame>
      <p:graphicFrame>
        <p:nvGraphicFramePr>
          <p:cNvPr id="17414" name="Object 3"/>
          <p:cNvGraphicFramePr>
            <a:graphicFrameLocks noChangeAspect="1"/>
          </p:cNvGraphicFramePr>
          <p:nvPr/>
        </p:nvGraphicFramePr>
        <p:xfrm>
          <a:off x="4716016" y="3903067"/>
          <a:ext cx="3168650" cy="1254125"/>
        </p:xfrm>
        <a:graphic>
          <a:graphicData uri="http://schemas.openxmlformats.org/presentationml/2006/ole">
            <p:oleObj spid="_x0000_s17414" name="Equation" r:id="rId6" imgW="1130040" imgH="444240" progId="Equation.DSMT4">
              <p:embed/>
            </p:oleObj>
          </a:graphicData>
        </a:graphic>
      </p:graphicFrame>
      <p:sp>
        <p:nvSpPr>
          <p:cNvPr id="9" name="כותרת משנה 2"/>
          <p:cNvSpPr txBox="1">
            <a:spLocks/>
          </p:cNvSpPr>
          <p:nvPr/>
        </p:nvSpPr>
        <p:spPr>
          <a:xfrm>
            <a:off x="630610" y="3995539"/>
            <a:ext cx="4032448" cy="7200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זו לא מכפלה סופית.</a:t>
            </a:r>
            <a:endParaRPr kumimoji="0" lang="he-IL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כותרת משנה 2"/>
          <p:cNvSpPr txBox="1">
            <a:spLocks/>
          </p:cNvSpPr>
          <p:nvPr/>
        </p:nvSpPr>
        <p:spPr>
          <a:xfrm>
            <a:off x="1259632" y="5229200"/>
            <a:ext cx="6624736" cy="7200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לכן יש אינסוף מספרים ראשוניים. </a:t>
            </a:r>
            <a:endParaRPr kumimoji="0" lang="he-IL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9" grpId="0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/>
          <p:cNvSpPr txBox="1">
            <a:spLocks/>
          </p:cNvSpPr>
          <p:nvPr/>
        </p:nvSpPr>
        <p:spPr>
          <a:xfrm>
            <a:off x="899592" y="764704"/>
            <a:ext cx="7272808" cy="158417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שאלה.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Euclid Symbol"/>
              </a:rPr>
              <a:t>בוחרים שני מספרים באקראי. </a:t>
            </a:r>
            <a:r>
              <a:rPr lang="he-IL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Euclid Symbol"/>
              </a:rPr>
              <a:t>מה הסיכוי שהם זרים?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Euclid Symbol"/>
              </a:rPr>
              <a:t> 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1236663" y="2424113"/>
          <a:ext cx="1411287" cy="1069975"/>
        </p:xfrm>
        <a:graphic>
          <a:graphicData uri="http://schemas.openxmlformats.org/presentationml/2006/ole">
            <p:oleObj spid="_x0000_s18434" name="Equation" r:id="rId3" imgW="571320" imgH="431640" progId="Equation.DSMT4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28888" y="2430463"/>
          <a:ext cx="1379537" cy="1069975"/>
        </p:xfrm>
        <a:graphic>
          <a:graphicData uri="http://schemas.openxmlformats.org/presentationml/2006/ole">
            <p:oleObj spid="_x0000_s18435" name="Equation" r:id="rId4" imgW="558720" imgH="431640" progId="Equation.DSMT4">
              <p:embed/>
            </p:oleObj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3798962" y="2439938"/>
          <a:ext cx="1379537" cy="1069975"/>
        </p:xfrm>
        <a:graphic>
          <a:graphicData uri="http://schemas.openxmlformats.org/presentationml/2006/ole">
            <p:oleObj spid="_x0000_s18436" name="Equation" r:id="rId5" imgW="558720" imgH="431640" progId="Equation.DSMT4">
              <p:embed/>
            </p:oleObj>
          </a:graphicData>
        </a:graphic>
      </p:graphicFrame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5065713" y="2439988"/>
          <a:ext cx="1409700" cy="1069975"/>
        </p:xfrm>
        <a:graphic>
          <a:graphicData uri="http://schemas.openxmlformats.org/presentationml/2006/ole">
            <p:oleObj spid="_x0000_s18437" name="Equation" r:id="rId6" imgW="571320" imgH="431640" progId="Equation.DSMT4">
              <p:embed/>
            </p:oleObj>
          </a:graphicData>
        </a:graphic>
      </p:graphicFrame>
      <p:graphicFrame>
        <p:nvGraphicFramePr>
          <p:cNvPr id="18438" name="Object 3"/>
          <p:cNvGraphicFramePr>
            <a:graphicFrameLocks noChangeAspect="1"/>
          </p:cNvGraphicFramePr>
          <p:nvPr/>
        </p:nvGraphicFramePr>
        <p:xfrm>
          <a:off x="6443563" y="2862263"/>
          <a:ext cx="720725" cy="282575"/>
        </p:xfrm>
        <a:graphic>
          <a:graphicData uri="http://schemas.openxmlformats.org/presentationml/2006/ole">
            <p:oleObj spid="_x0000_s18438" name="Equation" r:id="rId7" imgW="291960" imgH="114120" progId="Equation.DSMT4">
              <p:embed/>
            </p:oleObj>
          </a:graphicData>
        </a:graphic>
      </p:graphicFrame>
      <p:graphicFrame>
        <p:nvGraphicFramePr>
          <p:cNvPr id="18439" name="Object 3"/>
          <p:cNvGraphicFramePr>
            <a:graphicFrameLocks noChangeAspect="1"/>
          </p:cNvGraphicFramePr>
          <p:nvPr/>
        </p:nvGraphicFramePr>
        <p:xfrm>
          <a:off x="1307108" y="3645024"/>
          <a:ext cx="1536700" cy="1100138"/>
        </p:xfrm>
        <a:graphic>
          <a:graphicData uri="http://schemas.openxmlformats.org/presentationml/2006/ole">
            <p:oleObj spid="_x0000_s18439" name="Equation" r:id="rId8" imgW="622080" imgH="444240" progId="Equation.DSMT4">
              <p:embed/>
            </p:oleObj>
          </a:graphicData>
        </a:graphic>
      </p:graphicFrame>
      <p:graphicFrame>
        <p:nvGraphicFramePr>
          <p:cNvPr id="18440" name="Object 3"/>
          <p:cNvGraphicFramePr>
            <a:graphicFrameLocks noChangeAspect="1"/>
          </p:cNvGraphicFramePr>
          <p:nvPr/>
        </p:nvGraphicFramePr>
        <p:xfrm>
          <a:off x="2822575" y="3644900"/>
          <a:ext cx="563563" cy="973138"/>
        </p:xfrm>
        <a:graphic>
          <a:graphicData uri="http://schemas.openxmlformats.org/presentationml/2006/ole">
            <p:oleObj spid="_x0000_s18440" name="Equation" r:id="rId9" imgW="2286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4392488" cy="864096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כמות השורשים שמצאנו שווה לדרגת הפולינום, לכן הריבויים שווים ל-1.</a:t>
            </a:r>
            <a:endParaRPr lang="he-I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702122" y="1268413"/>
          <a:ext cx="3449637" cy="692150"/>
        </p:xfrm>
        <a:graphic>
          <a:graphicData uri="http://schemas.openxmlformats.org/presentationml/2006/ole">
            <p:oleObj spid="_x0000_s20482" name="Equation" r:id="rId3" imgW="1396800" imgH="279360" progId="Equation.DSMT4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31167" y="2060848"/>
          <a:ext cx="4400873" cy="908945"/>
        </p:xfrm>
        <a:graphic>
          <a:graphicData uri="http://schemas.openxmlformats.org/presentationml/2006/ole">
            <p:oleObj spid="_x0000_s20483" name="Equation" r:id="rId4" imgW="2222280" imgH="457200" progId="Equation.DSMT4">
              <p:embed/>
            </p:oleObj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7909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5" name="Object 3"/>
          <p:cNvGraphicFramePr>
            <a:graphicFrameLocks noChangeAspect="1"/>
          </p:cNvGraphicFramePr>
          <p:nvPr/>
        </p:nvGraphicFramePr>
        <p:xfrm>
          <a:off x="4940175" y="3789363"/>
          <a:ext cx="3736281" cy="436268"/>
        </p:xfrm>
        <a:graphic>
          <a:graphicData uri="http://schemas.openxmlformats.org/presentationml/2006/ole">
            <p:oleObj spid="_x0000_s20485" name="Equation" r:id="rId6" imgW="2184120" imgH="253800" progId="Equation.DSMT4">
              <p:embed/>
            </p:oleObj>
          </a:graphicData>
        </a:graphic>
      </p:graphicFrame>
      <p:graphicFrame>
        <p:nvGraphicFramePr>
          <p:cNvPr id="20486" name="Object 3"/>
          <p:cNvGraphicFramePr>
            <a:graphicFrameLocks noChangeAspect="1"/>
          </p:cNvGraphicFramePr>
          <p:nvPr/>
        </p:nvGraphicFramePr>
        <p:xfrm>
          <a:off x="3779912" y="2924944"/>
          <a:ext cx="893887" cy="401935"/>
        </p:xfrm>
        <a:graphic>
          <a:graphicData uri="http://schemas.openxmlformats.org/presentationml/2006/ole">
            <p:oleObj spid="_x0000_s20486" name="Equation" r:id="rId7" imgW="368280" imgH="164880" progId="Equation.DSMT4">
              <p:embed/>
            </p:oleObj>
          </a:graphicData>
        </a:graphic>
      </p:graphicFrame>
      <p:graphicFrame>
        <p:nvGraphicFramePr>
          <p:cNvPr id="20487" name="Object 3"/>
          <p:cNvGraphicFramePr>
            <a:graphicFrameLocks noChangeAspect="1"/>
          </p:cNvGraphicFramePr>
          <p:nvPr/>
        </p:nvGraphicFramePr>
        <p:xfrm>
          <a:off x="5437634" y="4365625"/>
          <a:ext cx="3019425" cy="469900"/>
        </p:xfrm>
        <a:graphic>
          <a:graphicData uri="http://schemas.openxmlformats.org/presentationml/2006/ole">
            <p:oleObj spid="_x0000_s20487" name="Equation" r:id="rId8" imgW="1638000" imgH="253800" progId="Equation.DSMT4">
              <p:embed/>
            </p:oleObj>
          </a:graphicData>
        </a:graphic>
      </p:graphicFrame>
      <p:graphicFrame>
        <p:nvGraphicFramePr>
          <p:cNvPr id="20488" name="Object 3"/>
          <p:cNvGraphicFramePr>
            <a:graphicFrameLocks noChangeAspect="1"/>
          </p:cNvGraphicFramePr>
          <p:nvPr/>
        </p:nvGraphicFramePr>
        <p:xfrm>
          <a:off x="5683398" y="4894263"/>
          <a:ext cx="1660525" cy="776287"/>
        </p:xfrm>
        <a:graphic>
          <a:graphicData uri="http://schemas.openxmlformats.org/presentationml/2006/ole">
            <p:oleObj spid="_x0000_s20488" name="Equation" r:id="rId9" imgW="901440" imgH="419040" progId="Equation.DSMT4">
              <p:embed/>
            </p:oleObj>
          </a:graphicData>
        </a:graphic>
      </p:graphicFrame>
      <p:graphicFrame>
        <p:nvGraphicFramePr>
          <p:cNvPr id="20489" name="Object 3"/>
          <p:cNvGraphicFramePr>
            <a:graphicFrameLocks noChangeAspect="1"/>
          </p:cNvGraphicFramePr>
          <p:nvPr/>
        </p:nvGraphicFramePr>
        <p:xfrm>
          <a:off x="629890" y="3424259"/>
          <a:ext cx="3870102" cy="652813"/>
        </p:xfrm>
        <a:graphic>
          <a:graphicData uri="http://schemas.openxmlformats.org/presentationml/2006/ole">
            <p:oleObj spid="_x0000_s20489" name="Equation" r:id="rId10" imgW="2489040" imgH="419040" progId="Equation.DSMT4">
              <p:embed/>
            </p:oleObj>
          </a:graphicData>
        </a:graphic>
      </p:graphicFrame>
      <p:sp>
        <p:nvSpPr>
          <p:cNvPr id="12" name="כותרת 1"/>
          <p:cNvSpPr txBox="1">
            <a:spLocks/>
          </p:cNvSpPr>
          <p:nvPr/>
        </p:nvSpPr>
        <p:spPr>
          <a:xfrm>
            <a:off x="2348136" y="413048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ראשון. </a:t>
            </a:r>
            <a:r>
              <a:rPr kumimoji="0" lang="he-I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ויאטה)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490" name="Object 3"/>
          <p:cNvGraphicFramePr>
            <a:graphicFrameLocks noChangeAspect="1"/>
          </p:cNvGraphicFramePr>
          <p:nvPr/>
        </p:nvGraphicFramePr>
        <p:xfrm>
          <a:off x="948333" y="4941168"/>
          <a:ext cx="1895475" cy="355600"/>
        </p:xfrm>
        <a:graphic>
          <a:graphicData uri="http://schemas.openxmlformats.org/presentationml/2006/ole">
            <p:oleObj spid="_x0000_s20490" name="Equation" r:id="rId11" imgW="1218960" imgH="228600" progId="Equation.DSMT4">
              <p:embed/>
            </p:oleObj>
          </a:graphicData>
        </a:graphic>
      </p:graphicFrame>
      <p:graphicFrame>
        <p:nvGraphicFramePr>
          <p:cNvPr id="20491" name="Object 3"/>
          <p:cNvGraphicFramePr>
            <a:graphicFrameLocks noChangeAspect="1"/>
          </p:cNvGraphicFramePr>
          <p:nvPr/>
        </p:nvGraphicFramePr>
        <p:xfrm>
          <a:off x="899592" y="5440363"/>
          <a:ext cx="2644775" cy="376237"/>
        </p:xfrm>
        <a:graphic>
          <a:graphicData uri="http://schemas.openxmlformats.org/presentationml/2006/ole">
            <p:oleObj spid="_x0000_s20491" name="Equation" r:id="rId12" imgW="1701720" imgH="241200" progId="Equation.DSMT4">
              <p:embed/>
            </p:oleObj>
          </a:graphicData>
        </a:graphic>
      </p:graphicFrame>
      <p:cxnSp>
        <p:nvCxnSpPr>
          <p:cNvPr id="16" name="מחבר ישר 15"/>
          <p:cNvCxnSpPr/>
          <p:nvPr/>
        </p:nvCxnSpPr>
        <p:spPr>
          <a:xfrm>
            <a:off x="4912990" y="1268760"/>
            <a:ext cx="0" cy="5256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4392488" cy="864096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כמות השורשים שמצאנו שווה לדרגת הפולינום, לכן הריבויים שווים ל-1.</a:t>
            </a:r>
            <a:endParaRPr lang="he-I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702122" y="1268413"/>
          <a:ext cx="3449637" cy="692150"/>
        </p:xfrm>
        <a:graphic>
          <a:graphicData uri="http://schemas.openxmlformats.org/presentationml/2006/ole">
            <p:oleObj spid="_x0000_s21506" name="Equation" r:id="rId3" imgW="1396800" imgH="279360" progId="Equation.DSMT4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67544" y="2060848"/>
          <a:ext cx="4400873" cy="908945"/>
        </p:xfrm>
        <a:graphic>
          <a:graphicData uri="http://schemas.openxmlformats.org/presentationml/2006/ole">
            <p:oleObj spid="_x0000_s21507" name="Equation" r:id="rId4" imgW="2222280" imgH="457200" progId="Equation.DSMT4">
              <p:embed/>
            </p:oleObj>
          </a:graphicData>
        </a:graphic>
      </p:graphicFrame>
      <p:graphicFrame>
        <p:nvGraphicFramePr>
          <p:cNvPr id="20486" name="Object 3"/>
          <p:cNvGraphicFramePr>
            <a:graphicFrameLocks noChangeAspect="1"/>
          </p:cNvGraphicFramePr>
          <p:nvPr/>
        </p:nvGraphicFramePr>
        <p:xfrm>
          <a:off x="3779912" y="2924944"/>
          <a:ext cx="893887" cy="401935"/>
        </p:xfrm>
        <a:graphic>
          <a:graphicData uri="http://schemas.openxmlformats.org/presentationml/2006/ole">
            <p:oleObj spid="_x0000_s21509" name="Equation" r:id="rId5" imgW="368280" imgH="164880" progId="Equation.DSMT4">
              <p:embed/>
            </p:oleObj>
          </a:graphicData>
        </a:graphic>
      </p:graphicFrame>
      <p:graphicFrame>
        <p:nvGraphicFramePr>
          <p:cNvPr id="20489" name="Object 3"/>
          <p:cNvGraphicFramePr>
            <a:graphicFrameLocks noChangeAspect="1"/>
          </p:cNvGraphicFramePr>
          <p:nvPr/>
        </p:nvGraphicFramePr>
        <p:xfrm>
          <a:off x="629890" y="3424259"/>
          <a:ext cx="3870102" cy="652813"/>
        </p:xfrm>
        <a:graphic>
          <a:graphicData uri="http://schemas.openxmlformats.org/presentationml/2006/ole">
            <p:oleObj spid="_x0000_s21512" name="Equation" r:id="rId6" imgW="2489040" imgH="419040" progId="Equation.DSMT4">
              <p:embed/>
            </p:oleObj>
          </a:graphicData>
        </a:graphic>
      </p:graphicFrame>
      <p:sp>
        <p:nvSpPr>
          <p:cNvPr id="12" name="כותרת 1"/>
          <p:cNvSpPr txBox="1">
            <a:spLocks/>
          </p:cNvSpPr>
          <p:nvPr/>
        </p:nvSpPr>
        <p:spPr>
          <a:xfrm>
            <a:off x="2348136" y="413048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פתרון ראשון. 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(משפט </a:t>
            </a:r>
            <a:r>
              <a:rPr kumimoji="0" lang="he-I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ויאטה</a:t>
            </a:r>
            <a:r>
              <a:rPr kumimoji="0" lang="he-I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490" name="Object 3"/>
          <p:cNvGraphicFramePr>
            <a:graphicFrameLocks noChangeAspect="1"/>
          </p:cNvGraphicFramePr>
          <p:nvPr/>
        </p:nvGraphicFramePr>
        <p:xfrm>
          <a:off x="948333" y="4941168"/>
          <a:ext cx="1895475" cy="355600"/>
        </p:xfrm>
        <a:graphic>
          <a:graphicData uri="http://schemas.openxmlformats.org/presentationml/2006/ole">
            <p:oleObj spid="_x0000_s21513" name="Equation" r:id="rId7" imgW="1218960" imgH="228600" progId="Equation.DSMT4">
              <p:embed/>
            </p:oleObj>
          </a:graphicData>
        </a:graphic>
      </p:graphicFrame>
      <p:graphicFrame>
        <p:nvGraphicFramePr>
          <p:cNvPr id="20491" name="Object 3"/>
          <p:cNvGraphicFramePr>
            <a:graphicFrameLocks noChangeAspect="1"/>
          </p:cNvGraphicFramePr>
          <p:nvPr/>
        </p:nvGraphicFramePr>
        <p:xfrm>
          <a:off x="899592" y="5440363"/>
          <a:ext cx="2644775" cy="376237"/>
        </p:xfrm>
        <a:graphic>
          <a:graphicData uri="http://schemas.openxmlformats.org/presentationml/2006/ole">
            <p:oleObj spid="_x0000_s21514" name="Equation" r:id="rId8" imgW="1701720" imgH="241200" progId="Equation.DSMT4">
              <p:embed/>
            </p:oleObj>
          </a:graphicData>
        </a:graphic>
      </p:graphicFrame>
      <p:cxnSp>
        <p:nvCxnSpPr>
          <p:cNvPr id="16" name="מחבר ישר 15"/>
          <p:cNvCxnSpPr/>
          <p:nvPr/>
        </p:nvCxnSpPr>
        <p:spPr>
          <a:xfrm>
            <a:off x="4912990" y="1268760"/>
            <a:ext cx="0" cy="5256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515" name="Object 3"/>
          <p:cNvGraphicFramePr>
            <a:graphicFrameLocks noChangeAspect="1"/>
          </p:cNvGraphicFramePr>
          <p:nvPr/>
        </p:nvGraphicFramePr>
        <p:xfrm>
          <a:off x="5220072" y="1628800"/>
          <a:ext cx="3276600" cy="395288"/>
        </p:xfrm>
        <a:graphic>
          <a:graphicData uri="http://schemas.openxmlformats.org/presentationml/2006/ole">
            <p:oleObj spid="_x0000_s21515" name="Equation" r:id="rId9" imgW="2108160" imgH="253800" progId="Equation.DSMT4">
              <p:embed/>
            </p:oleObj>
          </a:graphicData>
        </a:graphic>
      </p:graphicFrame>
      <p:graphicFrame>
        <p:nvGraphicFramePr>
          <p:cNvPr id="21516" name="Object 3"/>
          <p:cNvGraphicFramePr>
            <a:graphicFrameLocks noChangeAspect="1"/>
          </p:cNvGraphicFramePr>
          <p:nvPr/>
        </p:nvGraphicFramePr>
        <p:xfrm>
          <a:off x="5220072" y="2132856"/>
          <a:ext cx="1736725" cy="673100"/>
        </p:xfrm>
        <a:graphic>
          <a:graphicData uri="http://schemas.openxmlformats.org/presentationml/2006/ole">
            <p:oleObj spid="_x0000_s21516" name="Equation" r:id="rId10" imgW="1117440" imgH="431640" progId="Equation.DSMT4">
              <p:embed/>
            </p:oleObj>
          </a:graphicData>
        </a:graphic>
      </p:graphicFrame>
      <p:graphicFrame>
        <p:nvGraphicFramePr>
          <p:cNvPr id="21517" name="Object 3"/>
          <p:cNvGraphicFramePr>
            <a:graphicFrameLocks noChangeAspect="1"/>
          </p:cNvGraphicFramePr>
          <p:nvPr/>
        </p:nvGraphicFramePr>
        <p:xfrm>
          <a:off x="5220072" y="2899916"/>
          <a:ext cx="3571875" cy="673100"/>
        </p:xfrm>
        <a:graphic>
          <a:graphicData uri="http://schemas.openxmlformats.org/presentationml/2006/ole">
            <p:oleObj spid="_x0000_s21517" name="Equation" r:id="rId11" imgW="2298600" imgH="431640" progId="Equation.DSMT4">
              <p:embed/>
            </p:oleObj>
          </a:graphicData>
        </a:graphic>
      </p:graphicFrame>
      <p:graphicFrame>
        <p:nvGraphicFramePr>
          <p:cNvPr id="21519" name="Object 3"/>
          <p:cNvGraphicFramePr>
            <a:graphicFrameLocks noChangeAspect="1"/>
          </p:cNvGraphicFramePr>
          <p:nvPr/>
        </p:nvGraphicFramePr>
        <p:xfrm>
          <a:off x="5773117" y="5174704"/>
          <a:ext cx="2327275" cy="990600"/>
        </p:xfrm>
        <a:graphic>
          <a:graphicData uri="http://schemas.openxmlformats.org/presentationml/2006/ole">
            <p:oleObj spid="_x0000_s21519" name="Equation" r:id="rId12" imgW="1498320" imgH="634680" progId="Equation.DSMT4">
              <p:embed/>
            </p:oleObj>
          </a:graphicData>
        </a:graphic>
      </p:graphicFrame>
      <p:graphicFrame>
        <p:nvGraphicFramePr>
          <p:cNvPr id="21520" name="Object 3"/>
          <p:cNvGraphicFramePr>
            <a:graphicFrameLocks noChangeAspect="1"/>
          </p:cNvGraphicFramePr>
          <p:nvPr/>
        </p:nvGraphicFramePr>
        <p:xfrm>
          <a:off x="5076825" y="3933056"/>
          <a:ext cx="3829050" cy="712787"/>
        </p:xfrm>
        <a:graphic>
          <a:graphicData uri="http://schemas.openxmlformats.org/presentationml/2006/ole">
            <p:oleObj spid="_x0000_s21520" name="Equation" r:id="rId13" imgW="24634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257</Words>
  <Application>Microsoft Office PowerPoint</Application>
  <PresentationFormat>‫הצגה על המסך (4:3)</PresentationFormat>
  <Paragraphs>42</Paragraphs>
  <Slides>29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29</vt:i4>
      </vt:variant>
    </vt:vector>
  </HeadingPairs>
  <TitlesOfParts>
    <vt:vector size="32" baseType="lpstr">
      <vt:lpstr>ערכת נושא של Office</vt:lpstr>
      <vt:lpstr>Equation</vt:lpstr>
      <vt:lpstr>MathType 6.0 Equation</vt:lpstr>
      <vt:lpstr>2021.3.14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כמות השורשים שמצאנו שווה לדרגת הפולינום, לכן הריבויים שווים ל-1.</vt:lpstr>
      <vt:lpstr>כמות השורשים שמצאנו שווה לדרגת הפולינום, לכן הריבויים שווים ל-1.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2021.3.14</dc:title>
  <dc:creator>HP</dc:creator>
  <cp:lastModifiedBy>HP</cp:lastModifiedBy>
  <cp:revision>23</cp:revision>
  <dcterms:created xsi:type="dcterms:W3CDTF">2021-03-11T19:08:15Z</dcterms:created>
  <dcterms:modified xsi:type="dcterms:W3CDTF">2021-03-14T21:08:23Z</dcterms:modified>
</cp:coreProperties>
</file>